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5" r:id="rId2"/>
    <p:sldId id="464" r:id="rId3"/>
    <p:sldId id="536" r:id="rId4"/>
    <p:sldId id="531" r:id="rId5"/>
    <p:sldId id="527" r:id="rId6"/>
    <p:sldId id="530" r:id="rId7"/>
    <p:sldId id="528" r:id="rId8"/>
    <p:sldId id="534" r:id="rId9"/>
    <p:sldId id="537" r:id="rId10"/>
    <p:sldId id="539" r:id="rId11"/>
    <p:sldId id="532" r:id="rId12"/>
    <p:sldId id="535" r:id="rId13"/>
    <p:sldId id="515"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3" autoAdjust="0"/>
    <p:restoredTop sz="94660"/>
  </p:normalViewPr>
  <p:slideViewPr>
    <p:cSldViewPr snapToGrid="0">
      <p:cViewPr varScale="1">
        <p:scale>
          <a:sx n="84" d="100"/>
          <a:sy n="84" d="100"/>
        </p:scale>
        <p:origin x="24"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e Claringbould" userId="e9dd4492-e714-4cb5-abaf-25ca50ca3c57" providerId="ADAL" clId="{46065775-2904-4E64-8643-8B77ECC43419}"/>
    <pc:docChg chg="undo custSel addSld delSld modSld sldOrd">
      <pc:chgData name="Inge Claringbould" userId="e9dd4492-e714-4cb5-abaf-25ca50ca3c57" providerId="ADAL" clId="{46065775-2904-4E64-8643-8B77ECC43419}" dt="2023-05-22T09:15:08.433" v="8271" actId="14100"/>
      <pc:docMkLst>
        <pc:docMk/>
      </pc:docMkLst>
      <pc:sldChg chg="addSp delSp modSp mod">
        <pc:chgData name="Inge Claringbould" userId="e9dd4492-e714-4cb5-abaf-25ca50ca3c57" providerId="ADAL" clId="{46065775-2904-4E64-8643-8B77ECC43419}" dt="2023-05-22T09:15:08.433" v="8271" actId="14100"/>
        <pc:sldMkLst>
          <pc:docMk/>
          <pc:sldMk cId="2852833371" sldId="275"/>
        </pc:sldMkLst>
        <pc:spChg chg="mod">
          <ac:chgData name="Inge Claringbould" userId="e9dd4492-e714-4cb5-abaf-25ca50ca3c57" providerId="ADAL" clId="{46065775-2904-4E64-8643-8B77ECC43419}" dt="2023-05-10T20:29:11.245" v="59" actId="6549"/>
          <ac:spMkLst>
            <pc:docMk/>
            <pc:sldMk cId="2852833371" sldId="275"/>
            <ac:spMk id="2" creationId="{77D459DB-CAB4-7B4B-9279-AEAC0FBBC5C2}"/>
          </ac:spMkLst>
        </pc:spChg>
        <pc:spChg chg="mod">
          <ac:chgData name="Inge Claringbould" userId="e9dd4492-e714-4cb5-abaf-25ca50ca3c57" providerId="ADAL" clId="{46065775-2904-4E64-8643-8B77ECC43419}" dt="2023-05-22T09:15:08.433" v="8271" actId="14100"/>
          <ac:spMkLst>
            <pc:docMk/>
            <pc:sldMk cId="2852833371" sldId="275"/>
            <ac:spMk id="3" creationId="{89AA096A-A95E-4E4D-8829-3FCF96AA0DB1}"/>
          </ac:spMkLst>
        </pc:spChg>
        <pc:spChg chg="mod">
          <ac:chgData name="Inge Claringbould" userId="e9dd4492-e714-4cb5-abaf-25ca50ca3c57" providerId="ADAL" clId="{46065775-2904-4E64-8643-8B77ECC43419}" dt="2023-05-10T20:26:49.294" v="1" actId="6549"/>
          <ac:spMkLst>
            <pc:docMk/>
            <pc:sldMk cId="2852833371" sldId="275"/>
            <ac:spMk id="4" creationId="{D6E11CA0-F110-E14D-BC21-D2E559EAFBED}"/>
          </ac:spMkLst>
        </pc:spChg>
        <pc:spChg chg="mod">
          <ac:chgData name="Inge Claringbould" userId="e9dd4492-e714-4cb5-abaf-25ca50ca3c57" providerId="ADAL" clId="{46065775-2904-4E64-8643-8B77ECC43419}" dt="2023-05-10T20:28:21.398" v="50" actId="20577"/>
          <ac:spMkLst>
            <pc:docMk/>
            <pc:sldMk cId="2852833371" sldId="275"/>
            <ac:spMk id="5" creationId="{A11F35D7-2205-6442-B171-1CFC7E7AF534}"/>
          </ac:spMkLst>
        </pc:spChg>
        <pc:spChg chg="add mod">
          <ac:chgData name="Inge Claringbould" userId="e9dd4492-e714-4cb5-abaf-25ca50ca3c57" providerId="ADAL" clId="{46065775-2904-4E64-8643-8B77ECC43419}" dt="2023-05-10T20:44:23.250" v="1001" actId="14100"/>
          <ac:spMkLst>
            <pc:docMk/>
            <pc:sldMk cId="2852833371" sldId="275"/>
            <ac:spMk id="10" creationId="{5B0ADEBB-2E66-25E1-8911-3DA055B1DEB8}"/>
          </ac:spMkLst>
        </pc:spChg>
        <pc:picChg chg="add del mod">
          <ac:chgData name="Inge Claringbould" userId="e9dd4492-e714-4cb5-abaf-25ca50ca3c57" providerId="ADAL" clId="{46065775-2904-4E64-8643-8B77ECC43419}" dt="2023-05-10T20:30:30.204" v="83" actId="21"/>
          <ac:picMkLst>
            <pc:docMk/>
            <pc:sldMk cId="2852833371" sldId="275"/>
            <ac:picMk id="7" creationId="{17EF3BC0-107E-6BCC-CA21-01F6EE660328}"/>
          </ac:picMkLst>
        </pc:picChg>
        <pc:picChg chg="add mod">
          <ac:chgData name="Inge Claringbould" userId="e9dd4492-e714-4cb5-abaf-25ca50ca3c57" providerId="ADAL" clId="{46065775-2904-4E64-8643-8B77ECC43419}" dt="2023-05-10T20:30:33.550" v="84"/>
          <ac:picMkLst>
            <pc:docMk/>
            <pc:sldMk cId="2852833371" sldId="275"/>
            <ac:picMk id="8" creationId="{5419CF57-F3D7-CBAC-B8AA-4765666573E8}"/>
          </ac:picMkLst>
        </pc:picChg>
      </pc:sldChg>
      <pc:sldChg chg="delSp modSp mod ord">
        <pc:chgData name="Inge Claringbould" userId="e9dd4492-e714-4cb5-abaf-25ca50ca3c57" providerId="ADAL" clId="{46065775-2904-4E64-8643-8B77ECC43419}" dt="2023-05-22T09:14:14.206" v="8267" actId="20577"/>
        <pc:sldMkLst>
          <pc:docMk/>
          <pc:sldMk cId="0" sldId="464"/>
        </pc:sldMkLst>
        <pc:spChg chg="mod">
          <ac:chgData name="Inge Claringbould" userId="e9dd4492-e714-4cb5-abaf-25ca50ca3c57" providerId="ADAL" clId="{46065775-2904-4E64-8643-8B77ECC43419}" dt="2023-05-22T09:14:14.206" v="8267" actId="20577"/>
          <ac:spMkLst>
            <pc:docMk/>
            <pc:sldMk cId="0" sldId="464"/>
            <ac:spMk id="3" creationId="{813C82F0-2DDF-1508-3DD1-92252150297E}"/>
          </ac:spMkLst>
        </pc:spChg>
        <pc:spChg chg="mod">
          <ac:chgData name="Inge Claringbould" userId="e9dd4492-e714-4cb5-abaf-25ca50ca3c57" providerId="ADAL" clId="{46065775-2904-4E64-8643-8B77ECC43419}" dt="2023-05-22T09:09:12.835" v="8127" actId="6549"/>
          <ac:spMkLst>
            <pc:docMk/>
            <pc:sldMk cId="0" sldId="464"/>
            <ac:spMk id="9218" creationId="{F631AB3D-CBED-D834-0A1D-70EBF5097F81}"/>
          </ac:spMkLst>
        </pc:spChg>
        <pc:picChg chg="del">
          <ac:chgData name="Inge Claringbould" userId="e9dd4492-e714-4cb5-abaf-25ca50ca3c57" providerId="ADAL" clId="{46065775-2904-4E64-8643-8B77ECC43419}" dt="2023-05-10T20:31:00.636" v="87" actId="21"/>
          <ac:picMkLst>
            <pc:docMk/>
            <pc:sldMk cId="0" sldId="464"/>
            <ac:picMk id="11266" creationId="{A396F3A9-B635-9B0C-09BC-56660E39DDF1}"/>
          </ac:picMkLst>
        </pc:picChg>
      </pc:sldChg>
      <pc:sldChg chg="del">
        <pc:chgData name="Inge Claringbould" userId="e9dd4492-e714-4cb5-abaf-25ca50ca3c57" providerId="ADAL" clId="{46065775-2904-4E64-8643-8B77ECC43419}" dt="2023-05-10T20:29:41.685" v="66" actId="47"/>
        <pc:sldMkLst>
          <pc:docMk/>
          <pc:sldMk cId="0" sldId="473"/>
        </pc:sldMkLst>
      </pc:sldChg>
      <pc:sldChg chg="del">
        <pc:chgData name="Inge Claringbould" userId="e9dd4492-e714-4cb5-abaf-25ca50ca3c57" providerId="ADAL" clId="{46065775-2904-4E64-8643-8B77ECC43419}" dt="2023-05-10T20:29:46.243" v="72" actId="47"/>
        <pc:sldMkLst>
          <pc:docMk/>
          <pc:sldMk cId="0" sldId="474"/>
        </pc:sldMkLst>
      </pc:sldChg>
      <pc:sldChg chg="del">
        <pc:chgData name="Inge Claringbould" userId="e9dd4492-e714-4cb5-abaf-25ca50ca3c57" providerId="ADAL" clId="{46065775-2904-4E64-8643-8B77ECC43419}" dt="2023-05-10T20:29:42.301" v="67" actId="47"/>
        <pc:sldMkLst>
          <pc:docMk/>
          <pc:sldMk cId="0" sldId="490"/>
        </pc:sldMkLst>
      </pc:sldChg>
      <pc:sldChg chg="del">
        <pc:chgData name="Inge Claringbould" userId="e9dd4492-e714-4cb5-abaf-25ca50ca3c57" providerId="ADAL" clId="{46065775-2904-4E64-8643-8B77ECC43419}" dt="2023-05-10T20:29:47.162" v="73" actId="47"/>
        <pc:sldMkLst>
          <pc:docMk/>
          <pc:sldMk cId="0" sldId="493"/>
        </pc:sldMkLst>
      </pc:sldChg>
      <pc:sldChg chg="addSp delSp modSp mod">
        <pc:chgData name="Inge Claringbould" userId="e9dd4492-e714-4cb5-abaf-25ca50ca3c57" providerId="ADAL" clId="{46065775-2904-4E64-8643-8B77ECC43419}" dt="2023-05-11T08:37:52.130" v="4657" actId="6549"/>
        <pc:sldMkLst>
          <pc:docMk/>
          <pc:sldMk cId="2777971728" sldId="515"/>
        </pc:sldMkLst>
        <pc:spChg chg="mod">
          <ac:chgData name="Inge Claringbould" userId="e9dd4492-e714-4cb5-abaf-25ca50ca3c57" providerId="ADAL" clId="{46065775-2904-4E64-8643-8B77ECC43419}" dt="2023-05-10T20:30:17.083" v="80" actId="6549"/>
          <ac:spMkLst>
            <pc:docMk/>
            <pc:sldMk cId="2777971728" sldId="515"/>
            <ac:spMk id="2" creationId="{77D459DB-CAB4-7B4B-9279-AEAC0FBBC5C2}"/>
          </ac:spMkLst>
        </pc:spChg>
        <pc:spChg chg="mod">
          <ac:chgData name="Inge Claringbould" userId="e9dd4492-e714-4cb5-abaf-25ca50ca3c57" providerId="ADAL" clId="{46065775-2904-4E64-8643-8B77ECC43419}" dt="2023-05-11T08:37:52.130" v="4657" actId="6549"/>
          <ac:spMkLst>
            <pc:docMk/>
            <pc:sldMk cId="2777971728" sldId="515"/>
            <ac:spMk id="5" creationId="{A11F35D7-2205-6442-B171-1CFC7E7AF534}"/>
          </ac:spMkLst>
        </pc:spChg>
        <pc:picChg chg="add del mod">
          <ac:chgData name="Inge Claringbould" userId="e9dd4492-e714-4cb5-abaf-25ca50ca3c57" providerId="ADAL" clId="{46065775-2904-4E64-8643-8B77ECC43419}" dt="2023-05-10T20:30:23.062" v="82"/>
          <ac:picMkLst>
            <pc:docMk/>
            <pc:sldMk cId="2777971728" sldId="515"/>
            <ac:picMk id="3" creationId="{42997491-E484-C8F3-3FBE-896D1E3A88BF}"/>
          </ac:picMkLst>
        </pc:picChg>
        <pc:picChg chg="add mod">
          <ac:chgData name="Inge Claringbould" userId="e9dd4492-e714-4cb5-abaf-25ca50ca3c57" providerId="ADAL" clId="{46065775-2904-4E64-8643-8B77ECC43419}" dt="2023-05-10T20:30:44.500" v="86" actId="1076"/>
          <ac:picMkLst>
            <pc:docMk/>
            <pc:sldMk cId="2777971728" sldId="515"/>
            <ac:picMk id="4" creationId="{AD49E4ED-1E17-11C6-A451-AFF2B408B935}"/>
          </ac:picMkLst>
        </pc:picChg>
        <pc:picChg chg="del">
          <ac:chgData name="Inge Claringbould" userId="e9dd4492-e714-4cb5-abaf-25ca50ca3c57" providerId="ADAL" clId="{46065775-2904-4E64-8643-8B77ECC43419}" dt="2023-05-10T20:30:10.707" v="79" actId="21"/>
          <ac:picMkLst>
            <pc:docMk/>
            <pc:sldMk cId="2777971728" sldId="515"/>
            <ac:picMk id="1026" creationId="{05553C89-E864-B472-348F-6476AB0C778B}"/>
          </ac:picMkLst>
        </pc:picChg>
      </pc:sldChg>
      <pc:sldChg chg="del">
        <pc:chgData name="Inge Claringbould" userId="e9dd4492-e714-4cb5-abaf-25ca50ca3c57" providerId="ADAL" clId="{46065775-2904-4E64-8643-8B77ECC43419}" dt="2023-05-10T20:29:39.657" v="65" actId="47"/>
        <pc:sldMkLst>
          <pc:docMk/>
          <pc:sldMk cId="2895802756" sldId="516"/>
        </pc:sldMkLst>
      </pc:sldChg>
      <pc:sldChg chg="del">
        <pc:chgData name="Inge Claringbould" userId="e9dd4492-e714-4cb5-abaf-25ca50ca3c57" providerId="ADAL" clId="{46065775-2904-4E64-8643-8B77ECC43419}" dt="2023-05-10T20:29:45.041" v="70" actId="47"/>
        <pc:sldMkLst>
          <pc:docMk/>
          <pc:sldMk cId="0" sldId="517"/>
        </pc:sldMkLst>
      </pc:sldChg>
      <pc:sldChg chg="del">
        <pc:chgData name="Inge Claringbould" userId="e9dd4492-e714-4cb5-abaf-25ca50ca3c57" providerId="ADAL" clId="{46065775-2904-4E64-8643-8B77ECC43419}" dt="2023-05-10T20:29:45.606" v="71" actId="47"/>
        <pc:sldMkLst>
          <pc:docMk/>
          <pc:sldMk cId="0" sldId="518"/>
        </pc:sldMkLst>
      </pc:sldChg>
      <pc:sldChg chg="del">
        <pc:chgData name="Inge Claringbould" userId="e9dd4492-e714-4cb5-abaf-25ca50ca3c57" providerId="ADAL" clId="{46065775-2904-4E64-8643-8B77ECC43419}" dt="2023-05-10T20:29:44.486" v="69" actId="47"/>
        <pc:sldMkLst>
          <pc:docMk/>
          <pc:sldMk cId="0" sldId="519"/>
        </pc:sldMkLst>
      </pc:sldChg>
      <pc:sldChg chg="del">
        <pc:chgData name="Inge Claringbould" userId="e9dd4492-e714-4cb5-abaf-25ca50ca3c57" providerId="ADAL" clId="{46065775-2904-4E64-8643-8B77ECC43419}" dt="2023-05-10T20:29:51.654" v="76" actId="47"/>
        <pc:sldMkLst>
          <pc:docMk/>
          <pc:sldMk cId="3414573061" sldId="520"/>
        </pc:sldMkLst>
      </pc:sldChg>
      <pc:sldChg chg="del">
        <pc:chgData name="Inge Claringbould" userId="e9dd4492-e714-4cb5-abaf-25ca50ca3c57" providerId="ADAL" clId="{46065775-2904-4E64-8643-8B77ECC43419}" dt="2023-05-10T20:29:49.313" v="74" actId="47"/>
        <pc:sldMkLst>
          <pc:docMk/>
          <pc:sldMk cId="1406181466" sldId="521"/>
        </pc:sldMkLst>
      </pc:sldChg>
      <pc:sldChg chg="del">
        <pc:chgData name="Inge Claringbould" userId="e9dd4492-e714-4cb5-abaf-25ca50ca3c57" providerId="ADAL" clId="{46065775-2904-4E64-8643-8B77ECC43419}" dt="2023-05-10T20:29:43.964" v="68" actId="47"/>
        <pc:sldMkLst>
          <pc:docMk/>
          <pc:sldMk cId="3746281055" sldId="522"/>
        </pc:sldMkLst>
      </pc:sldChg>
      <pc:sldChg chg="del">
        <pc:chgData name="Inge Claringbould" userId="e9dd4492-e714-4cb5-abaf-25ca50ca3c57" providerId="ADAL" clId="{46065775-2904-4E64-8643-8B77ECC43419}" dt="2023-05-10T20:29:51.206" v="75" actId="47"/>
        <pc:sldMkLst>
          <pc:docMk/>
          <pc:sldMk cId="759036123" sldId="523"/>
        </pc:sldMkLst>
      </pc:sldChg>
      <pc:sldChg chg="del">
        <pc:chgData name="Inge Claringbould" userId="e9dd4492-e714-4cb5-abaf-25ca50ca3c57" providerId="ADAL" clId="{46065775-2904-4E64-8643-8B77ECC43419}" dt="2023-05-10T20:29:52.856" v="77" actId="47"/>
        <pc:sldMkLst>
          <pc:docMk/>
          <pc:sldMk cId="3010303797" sldId="524"/>
        </pc:sldMkLst>
      </pc:sldChg>
      <pc:sldChg chg="del">
        <pc:chgData name="Inge Claringbould" userId="e9dd4492-e714-4cb5-abaf-25ca50ca3c57" providerId="ADAL" clId="{46065775-2904-4E64-8643-8B77ECC43419}" dt="2023-05-10T20:36:32.090" v="431" actId="47"/>
        <pc:sldMkLst>
          <pc:docMk/>
          <pc:sldMk cId="1164944421" sldId="525"/>
        </pc:sldMkLst>
      </pc:sldChg>
      <pc:sldChg chg="del">
        <pc:chgData name="Inge Claringbould" userId="e9dd4492-e714-4cb5-abaf-25ca50ca3c57" providerId="ADAL" clId="{46065775-2904-4E64-8643-8B77ECC43419}" dt="2023-05-10T20:30:06.308" v="78" actId="47"/>
        <pc:sldMkLst>
          <pc:docMk/>
          <pc:sldMk cId="2160816934" sldId="526"/>
        </pc:sldMkLst>
      </pc:sldChg>
      <pc:sldChg chg="modSp new del mod ord">
        <pc:chgData name="Inge Claringbould" userId="e9dd4492-e714-4cb5-abaf-25ca50ca3c57" providerId="ADAL" clId="{46065775-2904-4E64-8643-8B77ECC43419}" dt="2023-05-22T09:13:11.546" v="8251" actId="47"/>
        <pc:sldMkLst>
          <pc:docMk/>
          <pc:sldMk cId="3165264565" sldId="526"/>
        </pc:sldMkLst>
        <pc:spChg chg="mod">
          <ac:chgData name="Inge Claringbould" userId="e9dd4492-e714-4cb5-abaf-25ca50ca3c57" providerId="ADAL" clId="{46065775-2904-4E64-8643-8B77ECC43419}" dt="2023-05-11T07:42:22.847" v="1524" actId="20577"/>
          <ac:spMkLst>
            <pc:docMk/>
            <pc:sldMk cId="3165264565" sldId="526"/>
            <ac:spMk id="2" creationId="{3A07FBC3-3C81-1786-F1F0-187E331A21BC}"/>
          </ac:spMkLst>
        </pc:spChg>
        <pc:spChg chg="mod">
          <ac:chgData name="Inge Claringbould" userId="e9dd4492-e714-4cb5-abaf-25ca50ca3c57" providerId="ADAL" clId="{46065775-2904-4E64-8643-8B77ECC43419}" dt="2023-05-22T07:54:54.086" v="4992" actId="20577"/>
          <ac:spMkLst>
            <pc:docMk/>
            <pc:sldMk cId="3165264565" sldId="526"/>
            <ac:spMk id="3" creationId="{78801C85-CBDF-B692-63A1-1E3D085BF0E3}"/>
          </ac:spMkLst>
        </pc:spChg>
      </pc:sldChg>
      <pc:sldChg chg="modSp new mod ord">
        <pc:chgData name="Inge Claringbould" userId="e9dd4492-e714-4cb5-abaf-25ca50ca3c57" providerId="ADAL" clId="{46065775-2904-4E64-8643-8B77ECC43419}" dt="2023-05-22T07:56:38.508" v="5004" actId="113"/>
        <pc:sldMkLst>
          <pc:docMk/>
          <pc:sldMk cId="915390107" sldId="527"/>
        </pc:sldMkLst>
        <pc:spChg chg="mod">
          <ac:chgData name="Inge Claringbould" userId="e9dd4492-e714-4cb5-abaf-25ca50ca3c57" providerId="ADAL" clId="{46065775-2904-4E64-8643-8B77ECC43419}" dt="2023-05-11T07:58:47.089" v="2444" actId="20577"/>
          <ac:spMkLst>
            <pc:docMk/>
            <pc:sldMk cId="915390107" sldId="527"/>
            <ac:spMk id="2" creationId="{EBF83A02-0795-421D-2359-06EF63540B55}"/>
          </ac:spMkLst>
        </pc:spChg>
        <pc:spChg chg="mod">
          <ac:chgData name="Inge Claringbould" userId="e9dd4492-e714-4cb5-abaf-25ca50ca3c57" providerId="ADAL" clId="{46065775-2904-4E64-8643-8B77ECC43419}" dt="2023-05-22T07:56:38.508" v="5004" actId="113"/>
          <ac:spMkLst>
            <pc:docMk/>
            <pc:sldMk cId="915390107" sldId="527"/>
            <ac:spMk id="3" creationId="{3DA7DB71-39E7-BBDA-4D68-B30B100A2E9D}"/>
          </ac:spMkLst>
        </pc:spChg>
      </pc:sldChg>
      <pc:sldChg chg="modSp new mod ord">
        <pc:chgData name="Inge Claringbould" userId="e9dd4492-e714-4cb5-abaf-25ca50ca3c57" providerId="ADAL" clId="{46065775-2904-4E64-8643-8B77ECC43419}" dt="2023-05-22T07:56:01.289" v="5002"/>
        <pc:sldMkLst>
          <pc:docMk/>
          <pc:sldMk cId="3240273127" sldId="528"/>
        </pc:sldMkLst>
        <pc:spChg chg="mod">
          <ac:chgData name="Inge Claringbould" userId="e9dd4492-e714-4cb5-abaf-25ca50ca3c57" providerId="ADAL" clId="{46065775-2904-4E64-8643-8B77ECC43419}" dt="2023-05-11T07:47:03.410" v="1753" actId="20577"/>
          <ac:spMkLst>
            <pc:docMk/>
            <pc:sldMk cId="3240273127" sldId="528"/>
            <ac:spMk id="2" creationId="{DA9E038A-A70A-2691-35E7-1DFE8E719B4B}"/>
          </ac:spMkLst>
        </pc:spChg>
        <pc:spChg chg="mod">
          <ac:chgData name="Inge Claringbould" userId="e9dd4492-e714-4cb5-abaf-25ca50ca3c57" providerId="ADAL" clId="{46065775-2904-4E64-8643-8B77ECC43419}" dt="2023-05-11T08:06:20.430" v="2916" actId="5793"/>
          <ac:spMkLst>
            <pc:docMk/>
            <pc:sldMk cId="3240273127" sldId="528"/>
            <ac:spMk id="3" creationId="{FF68C20A-A6A8-4ABE-0FD3-71C9E142548D}"/>
          </ac:spMkLst>
        </pc:spChg>
      </pc:sldChg>
      <pc:sldChg chg="modSp new del mod ord">
        <pc:chgData name="Inge Claringbould" userId="e9dd4492-e714-4cb5-abaf-25ca50ca3c57" providerId="ADAL" clId="{46065775-2904-4E64-8643-8B77ECC43419}" dt="2023-05-22T09:08:12.948" v="8126" actId="2696"/>
        <pc:sldMkLst>
          <pc:docMk/>
          <pc:sldMk cId="2850478537" sldId="529"/>
        </pc:sldMkLst>
        <pc:spChg chg="mod">
          <ac:chgData name="Inge Claringbould" userId="e9dd4492-e714-4cb5-abaf-25ca50ca3c57" providerId="ADAL" clId="{46065775-2904-4E64-8643-8B77ECC43419}" dt="2023-05-11T07:48:12.249" v="1840" actId="20577"/>
          <ac:spMkLst>
            <pc:docMk/>
            <pc:sldMk cId="2850478537" sldId="529"/>
            <ac:spMk id="2" creationId="{AEBA33BC-5B17-1E9F-C0E4-BF162A9ADF1A}"/>
          </ac:spMkLst>
        </pc:spChg>
        <pc:spChg chg="mod">
          <ac:chgData name="Inge Claringbould" userId="e9dd4492-e714-4cb5-abaf-25ca50ca3c57" providerId="ADAL" clId="{46065775-2904-4E64-8643-8B77ECC43419}" dt="2023-05-22T07:58:48.455" v="5012" actId="27636"/>
          <ac:spMkLst>
            <pc:docMk/>
            <pc:sldMk cId="2850478537" sldId="529"/>
            <ac:spMk id="3" creationId="{655071F9-28AF-A5F8-A46F-E6AA2B2E39BD}"/>
          </ac:spMkLst>
        </pc:spChg>
      </pc:sldChg>
      <pc:sldChg chg="modSp new mod ord">
        <pc:chgData name="Inge Claringbould" userId="e9dd4492-e714-4cb5-abaf-25ca50ca3c57" providerId="ADAL" clId="{46065775-2904-4E64-8643-8B77ECC43419}" dt="2023-05-22T07:55:50.894" v="5000"/>
        <pc:sldMkLst>
          <pc:docMk/>
          <pc:sldMk cId="3892745046" sldId="530"/>
        </pc:sldMkLst>
        <pc:spChg chg="mod">
          <ac:chgData name="Inge Claringbould" userId="e9dd4492-e714-4cb5-abaf-25ca50ca3c57" providerId="ADAL" clId="{46065775-2904-4E64-8643-8B77ECC43419}" dt="2023-05-11T07:51:47.124" v="1973" actId="20577"/>
          <ac:spMkLst>
            <pc:docMk/>
            <pc:sldMk cId="3892745046" sldId="530"/>
            <ac:spMk id="2" creationId="{9864783A-1D23-1464-55E2-A645FAD8D519}"/>
          </ac:spMkLst>
        </pc:spChg>
        <pc:spChg chg="mod">
          <ac:chgData name="Inge Claringbould" userId="e9dd4492-e714-4cb5-abaf-25ca50ca3c57" providerId="ADAL" clId="{46065775-2904-4E64-8643-8B77ECC43419}" dt="2023-05-11T07:56:58.968" v="2386" actId="20577"/>
          <ac:spMkLst>
            <pc:docMk/>
            <pc:sldMk cId="3892745046" sldId="530"/>
            <ac:spMk id="3" creationId="{00253FA2-EBB7-C793-E834-A16B37531F47}"/>
          </ac:spMkLst>
        </pc:spChg>
      </pc:sldChg>
      <pc:sldChg chg="modSp new mod ord">
        <pc:chgData name="Inge Claringbould" userId="e9dd4492-e714-4cb5-abaf-25ca50ca3c57" providerId="ADAL" clId="{46065775-2904-4E64-8643-8B77ECC43419}" dt="2023-05-22T08:13:14.854" v="5272" actId="27636"/>
        <pc:sldMkLst>
          <pc:docMk/>
          <pc:sldMk cId="337895667" sldId="531"/>
        </pc:sldMkLst>
        <pc:spChg chg="mod">
          <ac:chgData name="Inge Claringbould" userId="e9dd4492-e714-4cb5-abaf-25ca50ca3c57" providerId="ADAL" clId="{46065775-2904-4E64-8643-8B77ECC43419}" dt="2023-05-11T08:02:14.472" v="2671" actId="20577"/>
          <ac:spMkLst>
            <pc:docMk/>
            <pc:sldMk cId="337895667" sldId="531"/>
            <ac:spMk id="2" creationId="{64F0A7E0-F81D-89C6-65BA-205D87A09214}"/>
          </ac:spMkLst>
        </pc:spChg>
        <pc:spChg chg="mod">
          <ac:chgData name="Inge Claringbould" userId="e9dd4492-e714-4cb5-abaf-25ca50ca3c57" providerId="ADAL" clId="{46065775-2904-4E64-8643-8B77ECC43419}" dt="2023-05-22T08:13:14.854" v="5272" actId="27636"/>
          <ac:spMkLst>
            <pc:docMk/>
            <pc:sldMk cId="337895667" sldId="531"/>
            <ac:spMk id="3" creationId="{16D8C566-F3F4-F5C8-48B6-AA91EBED040C}"/>
          </ac:spMkLst>
        </pc:spChg>
      </pc:sldChg>
      <pc:sldChg chg="modSp new mod ord">
        <pc:chgData name="Inge Claringbould" userId="e9dd4492-e714-4cb5-abaf-25ca50ca3c57" providerId="ADAL" clId="{46065775-2904-4E64-8643-8B77ECC43419}" dt="2023-05-22T09:13:55.208" v="8253"/>
        <pc:sldMkLst>
          <pc:docMk/>
          <pc:sldMk cId="3857353976" sldId="532"/>
        </pc:sldMkLst>
        <pc:spChg chg="mod">
          <ac:chgData name="Inge Claringbould" userId="e9dd4492-e714-4cb5-abaf-25ca50ca3c57" providerId="ADAL" clId="{46065775-2904-4E64-8643-8B77ECC43419}" dt="2023-05-11T08:07:28.117" v="2924" actId="20577"/>
          <ac:spMkLst>
            <pc:docMk/>
            <pc:sldMk cId="3857353976" sldId="532"/>
            <ac:spMk id="2" creationId="{A628AB2A-A1E0-C130-B282-AAF0C629594F}"/>
          </ac:spMkLst>
        </pc:spChg>
        <pc:spChg chg="mod">
          <ac:chgData name="Inge Claringbould" userId="e9dd4492-e714-4cb5-abaf-25ca50ca3c57" providerId="ADAL" clId="{46065775-2904-4E64-8643-8B77ECC43419}" dt="2023-05-22T08:15:12.102" v="5274" actId="6549"/>
          <ac:spMkLst>
            <pc:docMk/>
            <pc:sldMk cId="3857353976" sldId="532"/>
            <ac:spMk id="3" creationId="{44707478-7B41-B5CA-18B2-1AE555580EEE}"/>
          </ac:spMkLst>
        </pc:spChg>
      </pc:sldChg>
      <pc:sldChg chg="modSp new del mod">
        <pc:chgData name="Inge Claringbould" userId="e9dd4492-e714-4cb5-abaf-25ca50ca3c57" providerId="ADAL" clId="{46065775-2904-4E64-8643-8B77ECC43419}" dt="2023-05-22T09:08:05.422" v="8125" actId="2696"/>
        <pc:sldMkLst>
          <pc:docMk/>
          <pc:sldMk cId="1274548861" sldId="533"/>
        </pc:sldMkLst>
        <pc:spChg chg="mod">
          <ac:chgData name="Inge Claringbould" userId="e9dd4492-e714-4cb5-abaf-25ca50ca3c57" providerId="ADAL" clId="{46065775-2904-4E64-8643-8B77ECC43419}" dt="2023-05-22T09:01:26.069" v="8006" actId="6549"/>
          <ac:spMkLst>
            <pc:docMk/>
            <pc:sldMk cId="1274548861" sldId="533"/>
            <ac:spMk id="3" creationId="{0FBD3FD1-470F-F493-5440-24C849E12E05}"/>
          </ac:spMkLst>
        </pc:spChg>
      </pc:sldChg>
      <pc:sldChg chg="modSp new mod ord">
        <pc:chgData name="Inge Claringbould" userId="e9dd4492-e714-4cb5-abaf-25ca50ca3c57" providerId="ADAL" clId="{46065775-2904-4E64-8643-8B77ECC43419}" dt="2023-05-22T07:55:44.500" v="4998"/>
        <pc:sldMkLst>
          <pc:docMk/>
          <pc:sldMk cId="352315218" sldId="534"/>
        </pc:sldMkLst>
        <pc:spChg chg="mod">
          <ac:chgData name="Inge Claringbould" userId="e9dd4492-e714-4cb5-abaf-25ca50ca3c57" providerId="ADAL" clId="{46065775-2904-4E64-8643-8B77ECC43419}" dt="2023-05-11T08:15:28.796" v="3317" actId="20577"/>
          <ac:spMkLst>
            <pc:docMk/>
            <pc:sldMk cId="352315218" sldId="534"/>
            <ac:spMk id="2" creationId="{7FB2498D-B0D5-F418-FBE2-14A3E48596E8}"/>
          </ac:spMkLst>
        </pc:spChg>
        <pc:spChg chg="mod">
          <ac:chgData name="Inge Claringbould" userId="e9dd4492-e714-4cb5-abaf-25ca50ca3c57" providerId="ADAL" clId="{46065775-2904-4E64-8643-8B77ECC43419}" dt="2023-05-11T08:19:22.590" v="3509" actId="20577"/>
          <ac:spMkLst>
            <pc:docMk/>
            <pc:sldMk cId="352315218" sldId="534"/>
            <ac:spMk id="3" creationId="{BA5FC2C8-8ADD-0498-3DBB-DC116F462CBC}"/>
          </ac:spMkLst>
        </pc:spChg>
      </pc:sldChg>
      <pc:sldChg chg="modSp new mod ord">
        <pc:chgData name="Inge Claringbould" userId="e9dd4492-e714-4cb5-abaf-25ca50ca3c57" providerId="ADAL" clId="{46065775-2904-4E64-8643-8B77ECC43419}" dt="2023-05-22T09:12:58.847" v="8250" actId="20577"/>
        <pc:sldMkLst>
          <pc:docMk/>
          <pc:sldMk cId="2139700935" sldId="535"/>
        </pc:sldMkLst>
        <pc:spChg chg="mod">
          <ac:chgData name="Inge Claringbould" userId="e9dd4492-e714-4cb5-abaf-25ca50ca3c57" providerId="ADAL" clId="{46065775-2904-4E64-8643-8B77ECC43419}" dt="2023-05-22T09:12:58.847" v="8250" actId="20577"/>
          <ac:spMkLst>
            <pc:docMk/>
            <pc:sldMk cId="2139700935" sldId="535"/>
            <ac:spMk id="2" creationId="{552DD56A-6629-E20B-7874-3ED6E02B2116}"/>
          </ac:spMkLst>
        </pc:spChg>
        <pc:spChg chg="mod">
          <ac:chgData name="Inge Claringbould" userId="e9dd4492-e714-4cb5-abaf-25ca50ca3c57" providerId="ADAL" clId="{46065775-2904-4E64-8643-8B77ECC43419}" dt="2023-05-22T09:00:40.069" v="8004" actId="20577"/>
          <ac:spMkLst>
            <pc:docMk/>
            <pc:sldMk cId="2139700935" sldId="535"/>
            <ac:spMk id="3" creationId="{669B17D2-9925-5FFA-DAED-524145ECDCFB}"/>
          </ac:spMkLst>
        </pc:spChg>
      </pc:sldChg>
      <pc:sldChg chg="modSp new mod">
        <pc:chgData name="Inge Claringbould" userId="e9dd4492-e714-4cb5-abaf-25ca50ca3c57" providerId="ADAL" clId="{46065775-2904-4E64-8643-8B77ECC43419}" dt="2023-05-22T08:08:28.198" v="5073" actId="27636"/>
        <pc:sldMkLst>
          <pc:docMk/>
          <pc:sldMk cId="3061219678" sldId="536"/>
        </pc:sldMkLst>
        <pc:spChg chg="mod">
          <ac:chgData name="Inge Claringbould" userId="e9dd4492-e714-4cb5-abaf-25ca50ca3c57" providerId="ADAL" clId="{46065775-2904-4E64-8643-8B77ECC43419}" dt="2023-05-22T08:08:28.198" v="5072" actId="27636"/>
          <ac:spMkLst>
            <pc:docMk/>
            <pc:sldMk cId="3061219678" sldId="536"/>
            <ac:spMk id="2" creationId="{E34CB3F5-D376-DDF7-7FAE-1FE7761BCAD3}"/>
          </ac:spMkLst>
        </pc:spChg>
        <pc:spChg chg="mod">
          <ac:chgData name="Inge Claringbould" userId="e9dd4492-e714-4cb5-abaf-25ca50ca3c57" providerId="ADAL" clId="{46065775-2904-4E64-8643-8B77ECC43419}" dt="2023-05-22T07:42:40.195" v="4973" actId="20577"/>
          <ac:spMkLst>
            <pc:docMk/>
            <pc:sldMk cId="3061219678" sldId="536"/>
            <ac:spMk id="4" creationId="{D990FF45-A269-755E-0913-D2A4430A26DD}"/>
          </ac:spMkLst>
        </pc:spChg>
        <pc:spChg chg="mod">
          <ac:chgData name="Inge Claringbould" userId="e9dd4492-e714-4cb5-abaf-25ca50ca3c57" providerId="ADAL" clId="{46065775-2904-4E64-8643-8B77ECC43419}" dt="2023-05-22T08:08:28.198" v="5073" actId="27636"/>
          <ac:spMkLst>
            <pc:docMk/>
            <pc:sldMk cId="3061219678" sldId="536"/>
            <ac:spMk id="5" creationId="{5BA8E77A-E298-4EC6-6FFD-093E944E9DBC}"/>
          </ac:spMkLst>
        </pc:spChg>
      </pc:sldChg>
      <pc:sldChg chg="modSp new mod modAnim">
        <pc:chgData name="Inge Claringbould" userId="e9dd4492-e714-4cb5-abaf-25ca50ca3c57" providerId="ADAL" clId="{46065775-2904-4E64-8643-8B77ECC43419}" dt="2023-05-22T09:06:24.563" v="8124" actId="20577"/>
        <pc:sldMkLst>
          <pc:docMk/>
          <pc:sldMk cId="1656917863" sldId="537"/>
        </pc:sldMkLst>
        <pc:spChg chg="mod">
          <ac:chgData name="Inge Claringbould" userId="e9dd4492-e714-4cb5-abaf-25ca50ca3c57" providerId="ADAL" clId="{46065775-2904-4E64-8643-8B77ECC43419}" dt="2023-05-22T08:24:55.672" v="5790" actId="5793"/>
          <ac:spMkLst>
            <pc:docMk/>
            <pc:sldMk cId="1656917863" sldId="537"/>
            <ac:spMk id="2" creationId="{24D06CDA-62EF-F89B-DD96-62B86552CE73}"/>
          </ac:spMkLst>
        </pc:spChg>
        <pc:spChg chg="mod">
          <ac:chgData name="Inge Claringbould" userId="e9dd4492-e714-4cb5-abaf-25ca50ca3c57" providerId="ADAL" clId="{46065775-2904-4E64-8643-8B77ECC43419}" dt="2023-05-22T09:06:24.563" v="8124" actId="20577"/>
          <ac:spMkLst>
            <pc:docMk/>
            <pc:sldMk cId="1656917863" sldId="537"/>
            <ac:spMk id="3" creationId="{C4F2CEE5-2DB2-5E7C-C752-5DC9568A29FD}"/>
          </ac:spMkLst>
        </pc:spChg>
      </pc:sldChg>
      <pc:sldChg chg="modSp new del mod">
        <pc:chgData name="Inge Claringbould" userId="e9dd4492-e714-4cb5-abaf-25ca50ca3c57" providerId="ADAL" clId="{46065775-2904-4E64-8643-8B77ECC43419}" dt="2023-05-22T09:00:56.624" v="8005" actId="47"/>
        <pc:sldMkLst>
          <pc:docMk/>
          <pc:sldMk cId="1684330584" sldId="538"/>
        </pc:sldMkLst>
        <pc:spChg chg="mod">
          <ac:chgData name="Inge Claringbould" userId="e9dd4492-e714-4cb5-abaf-25ca50ca3c57" providerId="ADAL" clId="{46065775-2904-4E64-8643-8B77ECC43419}" dt="2023-05-22T08:26:11.365" v="5820" actId="20577"/>
          <ac:spMkLst>
            <pc:docMk/>
            <pc:sldMk cId="1684330584" sldId="538"/>
            <ac:spMk id="2" creationId="{C066BA11-2CAE-D4A8-EDA2-202028E483B0}"/>
          </ac:spMkLst>
        </pc:spChg>
      </pc:sldChg>
      <pc:sldChg chg="modSp new mod modAnim">
        <pc:chgData name="Inge Claringbould" userId="e9dd4492-e714-4cb5-abaf-25ca50ca3c57" providerId="ADAL" clId="{46065775-2904-4E64-8643-8B77ECC43419}" dt="2023-05-22T08:51:38.425" v="7676" actId="20577"/>
        <pc:sldMkLst>
          <pc:docMk/>
          <pc:sldMk cId="728785395" sldId="539"/>
        </pc:sldMkLst>
        <pc:spChg chg="mod">
          <ac:chgData name="Inge Claringbould" userId="e9dd4492-e714-4cb5-abaf-25ca50ca3c57" providerId="ADAL" clId="{46065775-2904-4E64-8643-8B77ECC43419}" dt="2023-05-22T08:43:42.380" v="7245" actId="20577"/>
          <ac:spMkLst>
            <pc:docMk/>
            <pc:sldMk cId="728785395" sldId="539"/>
            <ac:spMk id="2" creationId="{09E1401F-A440-4868-F555-38E181413DD3}"/>
          </ac:spMkLst>
        </pc:spChg>
        <pc:spChg chg="mod">
          <ac:chgData name="Inge Claringbould" userId="e9dd4492-e714-4cb5-abaf-25ca50ca3c57" providerId="ADAL" clId="{46065775-2904-4E64-8643-8B77ECC43419}" dt="2023-05-22T08:51:38.425" v="7676" actId="20577"/>
          <ac:spMkLst>
            <pc:docMk/>
            <pc:sldMk cId="728785395" sldId="539"/>
            <ac:spMk id="3" creationId="{83CCBA5C-CF28-4541-60E7-3BE2AEE8AC3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A0594F-5FF1-4110-8EE4-3E4EE396210E}" type="datetimeFigureOut">
              <a:rPr lang="nl-NL" smtClean="0"/>
              <a:t>22-5-2023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18A47-9F63-495C-AD33-EFFF30F60B47}" type="slidenum">
              <a:rPr lang="nl-NL" smtClean="0"/>
              <a:t>‹nr.›</a:t>
            </a:fld>
            <a:endParaRPr lang="nl-NL"/>
          </a:p>
        </p:txBody>
      </p:sp>
    </p:spTree>
    <p:extLst>
      <p:ext uri="{BB962C8B-B14F-4D97-AF65-F5344CB8AC3E}">
        <p14:creationId xmlns:p14="http://schemas.microsoft.com/office/powerpoint/2010/main" val="386028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9A57-9804-4A19-82DF-FBBDF3FA3A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id="{2B034F24-25CA-4572-8B57-9DEA6C94C0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id="{07F843C6-CFEF-4D8D-AF75-93E3C8D5EBD4}"/>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5" name="Footer Placeholder 4">
            <a:extLst>
              <a:ext uri="{FF2B5EF4-FFF2-40B4-BE49-F238E27FC236}">
                <a16:creationId xmlns:a16="http://schemas.microsoft.com/office/drawing/2014/main" id="{5CA7956E-F2E0-47B7-BEA9-304A80050847}"/>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BCD445D4-53F5-42D3-AB1E-C78490EEA49B}"/>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1808137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73546-96CF-4267-8C65-DEA9FC4F19AB}"/>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15851339-540F-4FA2-91F7-24943E503D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63580F9B-9888-4A20-9DE8-3D2A4A5A44D7}"/>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5" name="Footer Placeholder 4">
            <a:extLst>
              <a:ext uri="{FF2B5EF4-FFF2-40B4-BE49-F238E27FC236}">
                <a16:creationId xmlns:a16="http://schemas.microsoft.com/office/drawing/2014/main" id="{5BA95DAA-7213-4D5D-A0C9-FC0756FD3429}"/>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006EA526-3FEF-4ACF-8A4A-0F122AD325BE}"/>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1698757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2CEF36-CAB2-4D1A-AF89-50D0E05DA5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id="{9B87EEE3-18A6-4786-9A62-0E47568507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15481087-06D2-42A7-9E30-035E94BFCD77}"/>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5" name="Footer Placeholder 4">
            <a:extLst>
              <a:ext uri="{FF2B5EF4-FFF2-40B4-BE49-F238E27FC236}">
                <a16:creationId xmlns:a16="http://schemas.microsoft.com/office/drawing/2014/main" id="{3AB685D2-E5DB-4456-894D-36D88C9445F8}"/>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57C9BE71-0C95-45A5-8B58-61E4CB89669D}"/>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570422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Voorblad geel">
    <p:bg bwMode="gray">
      <p:bgPr>
        <a:solidFill>
          <a:schemeClr val="accent1"/>
        </a:solidFill>
        <a:effectLst/>
      </p:bgPr>
    </p:bg>
    <p:spTree>
      <p:nvGrpSpPr>
        <p:cNvPr id="1" name=""/>
        <p:cNvGrpSpPr/>
        <p:nvPr/>
      </p:nvGrpSpPr>
      <p:grpSpPr>
        <a:xfrm>
          <a:off x="0" y="0"/>
          <a:ext cx="0" cy="0"/>
          <a:chOff x="0" y="0"/>
          <a:chExt cx="0" cy="0"/>
        </a:xfrm>
      </p:grpSpPr>
      <p:sp>
        <p:nvSpPr>
          <p:cNvPr id="9" name="Tijdelijke aanduiding voor datum 3">
            <a:extLst>
              <a:ext uri="{FF2B5EF4-FFF2-40B4-BE49-F238E27FC236}">
                <a16:creationId xmlns:a16="http://schemas.microsoft.com/office/drawing/2014/main" id="{9F183073-10E5-1148-8165-AEA6349E146A}"/>
              </a:ext>
            </a:extLst>
          </p:cNvPr>
          <p:cNvSpPr>
            <a:spLocks noGrp="1"/>
          </p:cNvSpPr>
          <p:nvPr>
            <p:ph type="dt" sz="half" idx="10"/>
          </p:nvPr>
        </p:nvSpPr>
        <p:spPr>
          <a:xfrm>
            <a:off x="9982776" y="512911"/>
            <a:ext cx="1852952" cy="216025"/>
          </a:xfrm>
          <a:prstGeom prst="rect">
            <a:avLst/>
          </a:prstGeom>
        </p:spPr>
        <p:txBody>
          <a:bodyPr/>
          <a:lstStyle>
            <a:lvl1pPr algn="r">
              <a:defRPr sz="1200" b="0" i="0">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nl-NL" noProof="0" dirty="0"/>
              <a:t>DD maand JJJJ</a:t>
            </a:r>
          </a:p>
        </p:txBody>
      </p:sp>
      <p:pic>
        <p:nvPicPr>
          <p:cNvPr id="11" name="Afbeelding 10">
            <a:extLst>
              <a:ext uri="{FF2B5EF4-FFF2-40B4-BE49-F238E27FC236}">
                <a16:creationId xmlns:a16="http://schemas.microsoft.com/office/drawing/2014/main" id="{DA766916-94F7-0248-8885-8F8D13BD2751}"/>
              </a:ext>
            </a:extLst>
          </p:cNvPr>
          <p:cNvPicPr>
            <a:picLocks noChangeAspect="1"/>
          </p:cNvPicPr>
          <p:nvPr/>
        </p:nvPicPr>
        <p:blipFill>
          <a:blip r:embed="rId2"/>
          <a:stretch>
            <a:fillRect/>
          </a:stretch>
        </p:blipFill>
        <p:spPr>
          <a:xfrm>
            <a:off x="-9341" y="1"/>
            <a:ext cx="3226003" cy="1268759"/>
          </a:xfrm>
          <a:prstGeom prst="rect">
            <a:avLst/>
          </a:prstGeom>
          <a:ln>
            <a:noFill/>
          </a:ln>
        </p:spPr>
      </p:pic>
      <p:sp>
        <p:nvSpPr>
          <p:cNvPr id="33" name="Tijdelijke aanduiding voor tekst 32">
            <a:extLst>
              <a:ext uri="{FF2B5EF4-FFF2-40B4-BE49-F238E27FC236}">
                <a16:creationId xmlns:a16="http://schemas.microsoft.com/office/drawing/2014/main" id="{509A3404-C322-574D-996D-93CFC2296001}"/>
              </a:ext>
            </a:extLst>
          </p:cNvPr>
          <p:cNvSpPr>
            <a:spLocks noGrp="1"/>
          </p:cNvSpPr>
          <p:nvPr>
            <p:ph type="body" sz="quarter" idx="15" hasCustomPrompt="1"/>
          </p:nvPr>
        </p:nvSpPr>
        <p:spPr>
          <a:xfrm>
            <a:off x="3575690" y="5800329"/>
            <a:ext cx="5040620" cy="217169"/>
          </a:xfrm>
          <a:prstGeom prst="rect">
            <a:avLst/>
          </a:prstGeom>
        </p:spPr>
        <p:txBody>
          <a:bodyPr/>
          <a:lstStyle>
            <a:lvl1pPr marL="0" marR="0" indent="0" algn="ctr" defTabSz="914126" rtl="0" eaLnBrk="1" fontAlgn="auto" latinLnBrk="0" hangingPunct="1">
              <a:lnSpc>
                <a:spcPct val="110000"/>
              </a:lnSpc>
              <a:spcBef>
                <a:spcPts val="0"/>
              </a:spcBef>
              <a:spcAft>
                <a:spcPts val="0"/>
              </a:spcAft>
              <a:buClrTx/>
              <a:buSzTx/>
              <a:buFont typeface="Arial" pitchFamily="34" charset="0"/>
              <a:buNone/>
              <a:tabLst/>
              <a:defRPr sz="1200" b="1" i="0">
                <a:latin typeface="Open Sans" panose="020B0606030504020204" pitchFamily="34" charset="0"/>
                <a:ea typeface="Open Sans" panose="020B0606030504020204" pitchFamily="34" charset="0"/>
                <a:cs typeface="Open Sans" panose="020B0606030504020204" pitchFamily="34" charset="0"/>
              </a:defRPr>
            </a:lvl1pPr>
          </a:lstStyle>
          <a:p>
            <a:r>
              <a:rPr lang="nl-NL" noProof="0"/>
              <a:t>Naam Achternaam</a:t>
            </a:r>
          </a:p>
        </p:txBody>
      </p:sp>
      <p:sp>
        <p:nvSpPr>
          <p:cNvPr id="35" name="Tijdelijke aanduiding voor tekst 34">
            <a:extLst>
              <a:ext uri="{FF2B5EF4-FFF2-40B4-BE49-F238E27FC236}">
                <a16:creationId xmlns:a16="http://schemas.microsoft.com/office/drawing/2014/main" id="{D6F025CA-08AA-BB4D-A7AA-3CD26CC85FA1}"/>
              </a:ext>
            </a:extLst>
          </p:cNvPr>
          <p:cNvSpPr>
            <a:spLocks noGrp="1"/>
          </p:cNvSpPr>
          <p:nvPr>
            <p:ph type="body" sz="quarter" idx="16" hasCustomPrompt="1"/>
          </p:nvPr>
        </p:nvSpPr>
        <p:spPr>
          <a:xfrm>
            <a:off x="3575690" y="6017497"/>
            <a:ext cx="5040620" cy="270592"/>
          </a:xfrm>
          <a:prstGeom prst="rect">
            <a:avLst/>
          </a:prstGeom>
        </p:spPr>
        <p:txBody>
          <a:bodyPr/>
          <a:lstStyle>
            <a:lvl1pPr algn="ctr">
              <a:defRPr sz="1200" b="0" i="0">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nl-NL" noProof="0"/>
              <a:t>Functie</a:t>
            </a:r>
          </a:p>
        </p:txBody>
      </p:sp>
      <p:sp>
        <p:nvSpPr>
          <p:cNvPr id="41" name="Titel 1">
            <a:extLst>
              <a:ext uri="{FF2B5EF4-FFF2-40B4-BE49-F238E27FC236}">
                <a16:creationId xmlns:a16="http://schemas.microsoft.com/office/drawing/2014/main" id="{75804E32-4442-4548-B1CA-E4A4F92AB285}"/>
              </a:ext>
            </a:extLst>
          </p:cNvPr>
          <p:cNvSpPr>
            <a:spLocks noGrp="1"/>
          </p:cNvSpPr>
          <p:nvPr>
            <p:ph type="ctrTitle" hasCustomPrompt="1"/>
          </p:nvPr>
        </p:nvSpPr>
        <p:spPr>
          <a:xfrm>
            <a:off x="393189" y="1196750"/>
            <a:ext cx="11371678" cy="4603578"/>
          </a:xfrm>
          <a:prstGeom prst="rect">
            <a:avLst/>
          </a:prstGeom>
        </p:spPr>
        <p:txBody>
          <a:bodyPr anchor="ctr" anchorCtr="0"/>
          <a:lstStyle>
            <a:lvl1pPr algn="ctr">
              <a:defRPr sz="4099" b="0" i="1">
                <a:latin typeface="Merriweather" panose="02060503050406030704" pitchFamily="18" charset="77"/>
              </a:defRPr>
            </a:lvl1pPr>
          </a:lstStyle>
          <a:p>
            <a:r>
              <a:rPr lang="nl-NL" noProof="0" dirty="0"/>
              <a:t>Plaats hier een titel</a:t>
            </a:r>
            <a:br>
              <a:rPr lang="nl-NL" noProof="0" dirty="0"/>
            </a:br>
            <a:r>
              <a:rPr lang="nl-NL" noProof="0" dirty="0"/>
              <a:t>die de aandacht vraagt</a:t>
            </a:r>
          </a:p>
        </p:txBody>
      </p:sp>
      <p:sp>
        <p:nvSpPr>
          <p:cNvPr id="12" name="Tijdelijke aanduiding voor tekst 30">
            <a:extLst>
              <a:ext uri="{FF2B5EF4-FFF2-40B4-BE49-F238E27FC236}">
                <a16:creationId xmlns:a16="http://schemas.microsoft.com/office/drawing/2014/main" id="{C482619B-A308-6A45-8328-69A6510361D5}"/>
              </a:ext>
            </a:extLst>
          </p:cNvPr>
          <p:cNvSpPr>
            <a:spLocks noGrp="1"/>
          </p:cNvSpPr>
          <p:nvPr>
            <p:ph type="body" sz="quarter" idx="14" hasCustomPrompt="1"/>
          </p:nvPr>
        </p:nvSpPr>
        <p:spPr>
          <a:xfrm>
            <a:off x="2669353" y="501835"/>
            <a:ext cx="6818378" cy="227101"/>
          </a:xfrm>
          <a:prstGeom prst="rect">
            <a:avLst/>
          </a:prstGeom>
        </p:spPr>
        <p:txBody>
          <a:bodyPr/>
          <a:lstStyle>
            <a:lvl1pPr marL="0" marR="0" indent="0" algn="ctr" defTabSz="914126" rtl="0" eaLnBrk="1" fontAlgn="auto" latinLnBrk="0" hangingPunct="1">
              <a:lnSpc>
                <a:spcPct val="110000"/>
              </a:lnSpc>
              <a:spcBef>
                <a:spcPts val="0"/>
              </a:spcBef>
              <a:spcAft>
                <a:spcPts val="0"/>
              </a:spcAft>
              <a:buClrTx/>
              <a:buSzTx/>
              <a:buFont typeface="Arial" pitchFamily="34" charset="0"/>
              <a:buNone/>
              <a:tabLst/>
              <a:defRPr lang="nl-NL" sz="1200" b="0" i="0" u="none" strike="noStrike" cap="all" spc="50" baseline="0" smtClean="0">
                <a:effectLst/>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nl-NL" noProof="0" dirty="0"/>
              <a:t>Naam sub-afzender</a:t>
            </a:r>
          </a:p>
        </p:txBody>
      </p:sp>
    </p:spTree>
    <p:extLst>
      <p:ext uri="{BB962C8B-B14F-4D97-AF65-F5344CB8AC3E}">
        <p14:creationId xmlns:p14="http://schemas.microsoft.com/office/powerpoint/2010/main" val="1992978176"/>
      </p:ext>
    </p:extLst>
  </p:cSld>
  <p:clrMapOvr>
    <a:masterClrMapping/>
  </p:clrMapOvr>
  <p:extLst>
    <p:ext uri="{DCECCB84-F9BA-43D5-87BE-67443E8EF086}">
      <p15:sldGuideLst xmlns:p15="http://schemas.microsoft.com/office/powerpoint/2012/main">
        <p15:guide id="1" orient="horz" pos="232">
          <p15:clr>
            <a:srgbClr val="FBAE40"/>
          </p15:clr>
        </p15:guide>
        <p15:guide id="2" pos="212">
          <p15:clr>
            <a:srgbClr val="FBAE40"/>
          </p15:clr>
        </p15:guide>
        <p15:guide id="3" pos="7470">
          <p15:clr>
            <a:srgbClr val="FBAE40"/>
          </p15:clr>
        </p15:guide>
        <p15:guide id="4" orient="horz" pos="436">
          <p15:clr>
            <a:srgbClr val="FBAE40"/>
          </p15:clr>
        </p15:guide>
        <p15:guide id="5" orient="horz" pos="4088">
          <p15:clr>
            <a:srgbClr val="FBAE40"/>
          </p15:clr>
        </p15:guide>
        <p15:guide id="6" pos="5111">
          <p15:clr>
            <a:srgbClr val="FBAE40"/>
          </p15:clr>
        </p15:guide>
        <p15:guide id="7" pos="6200">
          <p15:clr>
            <a:srgbClr val="FBAE40"/>
          </p15:clr>
        </p15:guide>
        <p15:guide id="8" pos="6290">
          <p15:clr>
            <a:srgbClr val="FBAE40"/>
          </p15:clr>
        </p15:guide>
        <p15:guide id="9" pos="4998">
          <p15:clr>
            <a:srgbClr val="FBAE40"/>
          </p15:clr>
        </p15:guide>
        <p15:guide id="10" pos="3864">
          <p15:clr>
            <a:srgbClr val="FBAE40"/>
          </p15:clr>
        </p15:guide>
        <p15:guide id="11" pos="3773">
          <p15:clr>
            <a:srgbClr val="FBAE40"/>
          </p15:clr>
        </p15:guide>
        <p15:guide id="12" pos="2662">
          <p15:clr>
            <a:srgbClr val="FBAE40"/>
          </p15:clr>
        </p15:guide>
        <p15:guide id="13" pos="2571">
          <p15:clr>
            <a:srgbClr val="FBAE40"/>
          </p15:clr>
        </p15:guide>
        <p15:guide id="14" pos="1460">
          <p15:clr>
            <a:srgbClr val="FBAE40"/>
          </p15:clr>
        </p15:guide>
        <p15:guide id="15" pos="1346">
          <p15:clr>
            <a:srgbClr val="FBAE40"/>
          </p15:clr>
        </p15:guide>
        <p15:guide id="20" orient="horz" pos="754">
          <p15:clr>
            <a:srgbClr val="FBAE40"/>
          </p15:clr>
        </p15:guide>
        <p15:guide id="21" orient="horz" pos="211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13978-AB5F-42E1-A6E8-E1B2E05E802A}"/>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52E548EB-7C1A-4C87-96E0-7BD633323E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F4B1F9DB-CEF0-4D6B-ACEF-1CB144970617}"/>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5" name="Footer Placeholder 4">
            <a:extLst>
              <a:ext uri="{FF2B5EF4-FFF2-40B4-BE49-F238E27FC236}">
                <a16:creationId xmlns:a16="http://schemas.microsoft.com/office/drawing/2014/main" id="{3AFDA3EE-A432-473F-B92B-72D30E69D234}"/>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8D6CABEF-2605-432F-A5A1-5E4EA09171BC}"/>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249791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89DF-F08C-41E1-A8C2-25F8ABF7F3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id="{D37372D6-C8D3-4837-88CC-C43961538E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D66ED5-E177-489D-9809-8922A3C673FB}"/>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5" name="Footer Placeholder 4">
            <a:extLst>
              <a:ext uri="{FF2B5EF4-FFF2-40B4-BE49-F238E27FC236}">
                <a16:creationId xmlns:a16="http://schemas.microsoft.com/office/drawing/2014/main" id="{C3809712-BD98-48CF-8621-F101FAD63AAF}"/>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1E00309A-4CE1-436C-8CD5-F87E577C2E59}"/>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566121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6B871-7068-450B-B22F-1214C15A8F9F}"/>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C5D3D485-03DB-4F9E-AE8B-A6D23D326A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id="{ED7569FF-FA83-4916-9386-AB05F3E39E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id="{11946C33-D0C2-41C6-9E8F-AF46EB072636}"/>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6" name="Footer Placeholder 5">
            <a:extLst>
              <a:ext uri="{FF2B5EF4-FFF2-40B4-BE49-F238E27FC236}">
                <a16:creationId xmlns:a16="http://schemas.microsoft.com/office/drawing/2014/main" id="{3D062D52-D051-4C0E-8B76-2DF16DC20AE1}"/>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4FDA870C-E9A6-40D7-A6DA-75ACDC592AFC}"/>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71209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9E62C-8A88-4080-9010-0B29737CDF63}"/>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id="{6D5134E8-469B-44BC-AE19-6A4602C071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8F03A-8B91-479D-A995-C4038E1121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id="{97E088EB-4343-4A2E-88E8-7C79F17077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55015F-D394-427C-B7B3-9A8E0C4B72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id="{BAE5DF36-A6FF-47B6-9A63-A25FE795A189}"/>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8" name="Footer Placeholder 7">
            <a:extLst>
              <a:ext uri="{FF2B5EF4-FFF2-40B4-BE49-F238E27FC236}">
                <a16:creationId xmlns:a16="http://schemas.microsoft.com/office/drawing/2014/main" id="{A337BCEB-FF2F-4C4A-AA9D-2291DA0C5371}"/>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id="{57DFDDED-9DB7-41AD-82DC-0AF8E0F89138}"/>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3948145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D8078-9BD7-41AB-85EC-06E710E1ADB6}"/>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id="{0C619E37-B37C-47D4-B0FE-96F69EA70EE3}"/>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4" name="Footer Placeholder 3">
            <a:extLst>
              <a:ext uri="{FF2B5EF4-FFF2-40B4-BE49-F238E27FC236}">
                <a16:creationId xmlns:a16="http://schemas.microsoft.com/office/drawing/2014/main" id="{ACCD8C13-33B8-431E-8D3B-ED7B03B1A59B}"/>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id="{8683A03F-090B-41D7-96D4-91605303F695}"/>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1869513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857E06-4B56-4FC5-8D0E-1E80985509D5}"/>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3" name="Footer Placeholder 2">
            <a:extLst>
              <a:ext uri="{FF2B5EF4-FFF2-40B4-BE49-F238E27FC236}">
                <a16:creationId xmlns:a16="http://schemas.microsoft.com/office/drawing/2014/main" id="{08245A4A-BCA2-4720-839E-501876319D59}"/>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5EEA726C-B87C-4FF9-B9C0-E772B12B1DC9}"/>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162018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5A597-CDCE-44A5-AFF5-5AEB84F39E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id="{3518E956-ECCA-45F3-B8B9-0853640E3E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id="{28745135-B288-4422-A414-8AABA3F81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97950-B362-4810-9B3E-D5506F28210D}"/>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6" name="Footer Placeholder 5">
            <a:extLst>
              <a:ext uri="{FF2B5EF4-FFF2-40B4-BE49-F238E27FC236}">
                <a16:creationId xmlns:a16="http://schemas.microsoft.com/office/drawing/2014/main" id="{420BC7B3-86B0-494B-A3F5-59A372B0A7E0}"/>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215666F4-D46A-4E44-9AFB-B534E3457225}"/>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27566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A3085-416A-4D6A-82F1-4F8EB6814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id="{D0D18553-7A5F-4BCB-99D9-F03A438C77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id="{A9108353-14C2-4E3A-AA6D-34ED6AC3C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4C647D-A606-4FB1-BC49-67054BC8ABC2}"/>
              </a:ext>
            </a:extLst>
          </p:cNvPr>
          <p:cNvSpPr>
            <a:spLocks noGrp="1"/>
          </p:cNvSpPr>
          <p:nvPr>
            <p:ph type="dt" sz="half" idx="10"/>
          </p:nvPr>
        </p:nvSpPr>
        <p:spPr/>
        <p:txBody>
          <a:bodyPr/>
          <a:lstStyle/>
          <a:p>
            <a:fld id="{5246BA32-66D2-4B7A-9C82-69C43A148BAD}" type="datetimeFigureOut">
              <a:rPr lang="nl-NL" smtClean="0"/>
              <a:t>22-5-2023</a:t>
            </a:fld>
            <a:endParaRPr lang="nl-NL"/>
          </a:p>
        </p:txBody>
      </p:sp>
      <p:sp>
        <p:nvSpPr>
          <p:cNvPr id="6" name="Footer Placeholder 5">
            <a:extLst>
              <a:ext uri="{FF2B5EF4-FFF2-40B4-BE49-F238E27FC236}">
                <a16:creationId xmlns:a16="http://schemas.microsoft.com/office/drawing/2014/main" id="{2D059A2D-40C7-4D45-8701-A26C3731D2CE}"/>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id="{B64B0772-7687-4A70-9FCE-F891B22B7B8C}"/>
              </a:ext>
            </a:extLst>
          </p:cNvPr>
          <p:cNvSpPr>
            <a:spLocks noGrp="1"/>
          </p:cNvSpPr>
          <p:nvPr>
            <p:ph type="sldNum" sz="quarter" idx="12"/>
          </p:nvPr>
        </p:nvSpPr>
        <p:spPr/>
        <p:txBody>
          <a:bodyPr/>
          <a:lstStyle/>
          <a:p>
            <a:fld id="{F09059CE-8971-4982-A81F-E153EF1014F7}" type="slidenum">
              <a:rPr lang="nl-NL" smtClean="0"/>
              <a:t>‹nr.›</a:t>
            </a:fld>
            <a:endParaRPr lang="nl-NL"/>
          </a:p>
        </p:txBody>
      </p:sp>
    </p:spTree>
    <p:extLst>
      <p:ext uri="{BB962C8B-B14F-4D97-AF65-F5344CB8AC3E}">
        <p14:creationId xmlns:p14="http://schemas.microsoft.com/office/powerpoint/2010/main" val="256214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97C945-B1FD-405D-B007-6D127ED283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id="{4E82A1FB-6ED0-4582-B4E0-C46273E593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9B0DCFE7-1D34-4B86-A6E2-BB6350A3FF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46BA32-66D2-4B7A-9C82-69C43A148BAD}" type="datetimeFigureOut">
              <a:rPr lang="nl-NL" smtClean="0"/>
              <a:t>22-5-2023</a:t>
            </a:fld>
            <a:endParaRPr lang="nl-NL"/>
          </a:p>
        </p:txBody>
      </p:sp>
      <p:sp>
        <p:nvSpPr>
          <p:cNvPr id="5" name="Footer Placeholder 4">
            <a:extLst>
              <a:ext uri="{FF2B5EF4-FFF2-40B4-BE49-F238E27FC236}">
                <a16:creationId xmlns:a16="http://schemas.microsoft.com/office/drawing/2014/main" id="{7BFA9E09-4B0E-4E0C-A28D-9E2101FBC3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id="{2881B8CC-D2CC-4ED8-815A-566228EA93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059CE-8971-4982-A81F-E153EF1014F7}" type="slidenum">
              <a:rPr lang="nl-NL" smtClean="0"/>
              <a:t>‹nr.›</a:t>
            </a:fld>
            <a:endParaRPr lang="nl-NL"/>
          </a:p>
        </p:txBody>
      </p:sp>
    </p:spTree>
    <p:extLst>
      <p:ext uri="{BB962C8B-B14F-4D97-AF65-F5344CB8AC3E}">
        <p14:creationId xmlns:p14="http://schemas.microsoft.com/office/powerpoint/2010/main" val="169172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stevens@uu.nl" TargetMode="External"/><Relationship Id="rId2" Type="http://schemas.openxmlformats.org/officeDocument/2006/relationships/hyperlink" Target="mailto:i.claringbould@uu.nl" TargetMode="External"/><Relationship Id="rId1" Type="http://schemas.openxmlformats.org/officeDocument/2006/relationships/slideLayout" Target="../slideLayouts/slideLayout1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mailto:c.vanlindert@mulierinstituut.n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7D459DB-CAB4-7B4B-9279-AEAC0FBBC5C2}"/>
              </a:ext>
            </a:extLst>
          </p:cNvPr>
          <p:cNvSpPr>
            <a:spLocks noGrp="1"/>
          </p:cNvSpPr>
          <p:nvPr>
            <p:ph type="dt" sz="half" idx="10"/>
          </p:nvPr>
        </p:nvSpPr>
        <p:spPr>
          <a:xfrm>
            <a:off x="9202565" y="513670"/>
            <a:ext cx="2633164" cy="215969"/>
          </a:xfrm>
        </p:spPr>
        <p:txBody>
          <a:bodyPr/>
          <a:lstStyle/>
          <a:p>
            <a:endParaRPr lang="nl-NL" noProof="0" dirty="0"/>
          </a:p>
        </p:txBody>
      </p:sp>
      <p:sp>
        <p:nvSpPr>
          <p:cNvPr id="3" name="Tijdelijke aanduiding voor tekst 2">
            <a:extLst>
              <a:ext uri="{FF2B5EF4-FFF2-40B4-BE49-F238E27FC236}">
                <a16:creationId xmlns:a16="http://schemas.microsoft.com/office/drawing/2014/main" id="{89AA096A-A95E-4E4D-8829-3FCF96AA0DB1}"/>
              </a:ext>
            </a:extLst>
          </p:cNvPr>
          <p:cNvSpPr>
            <a:spLocks noGrp="1"/>
          </p:cNvSpPr>
          <p:nvPr>
            <p:ph type="body" sz="quarter" idx="15"/>
          </p:nvPr>
        </p:nvSpPr>
        <p:spPr>
          <a:xfrm>
            <a:off x="-64008" y="5799710"/>
            <a:ext cx="12566349" cy="270592"/>
          </a:xfrm>
        </p:spPr>
        <p:txBody>
          <a:bodyPr>
            <a:noAutofit/>
          </a:bodyPr>
          <a:lstStyle/>
          <a:p>
            <a:r>
              <a:rPr lang="en-US" sz="1400" dirty="0"/>
              <a:t>Inge Claringbould (</a:t>
            </a:r>
            <a:r>
              <a:rPr lang="en-US" sz="1400" dirty="0">
                <a:hlinkClick r:id="rId2"/>
              </a:rPr>
              <a:t>i.claringbould@uu.nl</a:t>
            </a:r>
            <a:r>
              <a:rPr lang="en-US" sz="1400" dirty="0"/>
              <a:t>) Vidar Stevens (</a:t>
            </a:r>
            <a:r>
              <a:rPr lang="en-US" sz="1400" dirty="0">
                <a:hlinkClick r:id="rId3"/>
              </a:rPr>
              <a:t>v.stevens@uu.nl</a:t>
            </a:r>
            <a:r>
              <a:rPr lang="en-US" sz="1400" dirty="0"/>
              <a:t>) en </a:t>
            </a:r>
            <a:r>
              <a:rPr lang="nl-NL" sz="1400" dirty="0"/>
              <a:t>Caroline van Lindert (</a:t>
            </a:r>
            <a:r>
              <a:rPr lang="nl-NL" sz="1400" dirty="0">
                <a:hlinkClick r:id="rId4"/>
              </a:rPr>
              <a:t>c.vanlindert@mulierinstituut.nl</a:t>
            </a:r>
            <a:r>
              <a:rPr lang="nl-NL" sz="1400" dirty="0"/>
              <a:t> </a:t>
            </a:r>
          </a:p>
        </p:txBody>
      </p:sp>
      <p:sp>
        <p:nvSpPr>
          <p:cNvPr id="4" name="Tijdelijke aanduiding voor tekst 3">
            <a:extLst>
              <a:ext uri="{FF2B5EF4-FFF2-40B4-BE49-F238E27FC236}">
                <a16:creationId xmlns:a16="http://schemas.microsoft.com/office/drawing/2014/main" id="{D6E11CA0-F110-E14D-BC21-D2E559EAFBED}"/>
              </a:ext>
            </a:extLst>
          </p:cNvPr>
          <p:cNvSpPr>
            <a:spLocks noGrp="1"/>
          </p:cNvSpPr>
          <p:nvPr>
            <p:ph type="body" sz="quarter" idx="16"/>
          </p:nvPr>
        </p:nvSpPr>
        <p:spPr/>
        <p:txBody>
          <a:bodyPr/>
          <a:lstStyle/>
          <a:p>
            <a:endParaRPr lang="nl-NL" dirty="0"/>
          </a:p>
        </p:txBody>
      </p:sp>
      <p:sp>
        <p:nvSpPr>
          <p:cNvPr id="5" name="Titel 4">
            <a:extLst>
              <a:ext uri="{FF2B5EF4-FFF2-40B4-BE49-F238E27FC236}">
                <a16:creationId xmlns:a16="http://schemas.microsoft.com/office/drawing/2014/main" id="{A11F35D7-2205-6442-B171-1CFC7E7AF534}"/>
              </a:ext>
            </a:extLst>
          </p:cNvPr>
          <p:cNvSpPr>
            <a:spLocks noGrp="1"/>
          </p:cNvSpPr>
          <p:nvPr>
            <p:ph type="ctrTitle"/>
          </p:nvPr>
        </p:nvSpPr>
        <p:spPr/>
        <p:txBody>
          <a:bodyPr/>
          <a:lstStyle/>
          <a:p>
            <a:r>
              <a:rPr lang="en-US" dirty="0"/>
              <a:t>23 </a:t>
            </a:r>
            <a:r>
              <a:rPr lang="en-US" dirty="0" err="1"/>
              <a:t>mei</a:t>
            </a:r>
            <a:r>
              <a:rPr lang="en-US" dirty="0"/>
              <a:t> 2023</a:t>
            </a:r>
            <a:endParaRPr lang="nl-NL" dirty="0"/>
          </a:p>
        </p:txBody>
      </p:sp>
      <p:pic>
        <p:nvPicPr>
          <p:cNvPr id="8" name="Graphic 7">
            <a:extLst>
              <a:ext uri="{FF2B5EF4-FFF2-40B4-BE49-F238E27FC236}">
                <a16:creationId xmlns:a16="http://schemas.microsoft.com/office/drawing/2014/main" id="{5419CF57-F3D7-CBAC-B8AA-4765666573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188297" y="87062"/>
            <a:ext cx="2383267" cy="1285154"/>
          </a:xfrm>
          <a:prstGeom prst="rect">
            <a:avLst/>
          </a:prstGeom>
        </p:spPr>
      </p:pic>
      <p:sp>
        <p:nvSpPr>
          <p:cNvPr id="10" name="Tekstvak 9">
            <a:extLst>
              <a:ext uri="{FF2B5EF4-FFF2-40B4-BE49-F238E27FC236}">
                <a16:creationId xmlns:a16="http://schemas.microsoft.com/office/drawing/2014/main" id="{5B0ADEBB-2E66-25E1-8911-3DA055B1DEB8}"/>
              </a:ext>
            </a:extLst>
          </p:cNvPr>
          <p:cNvSpPr txBox="1"/>
          <p:nvPr/>
        </p:nvSpPr>
        <p:spPr>
          <a:xfrm>
            <a:off x="1288473" y="2005581"/>
            <a:ext cx="9468195" cy="487121"/>
          </a:xfrm>
          <a:prstGeom prst="rect">
            <a:avLst/>
          </a:prstGeom>
          <a:noFill/>
        </p:spPr>
        <p:txBody>
          <a:bodyPr wrap="square">
            <a:spAutoFit/>
          </a:bodyPr>
          <a:lstStyle/>
          <a:p>
            <a:pPr>
              <a:lnSpc>
                <a:spcPct val="115000"/>
              </a:lnSpc>
              <a:spcAft>
                <a:spcPts val="1000"/>
              </a:spcAft>
            </a:pPr>
            <a:r>
              <a:rPr lang="nl-NL" sz="2400" b="1" dirty="0">
                <a:solidFill>
                  <a:srgbClr val="212529"/>
                </a:solidFill>
                <a:effectLst/>
                <a:latin typeface="Open Sans" panose="020B0606030504020204" pitchFamily="34" charset="0"/>
                <a:ea typeface="Times New Roman" panose="02020603050405020304" pitchFamily="18" charset="0"/>
                <a:cs typeface="Times New Roman" panose="02020603050405020304" pitchFamily="18" charset="0"/>
              </a:rPr>
              <a:t>Grensoverschrijdend gedrag bij sporters met een beperking </a:t>
            </a:r>
            <a:endParaRPr lang="nl-NL" sz="24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852833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E1401F-A440-4868-F555-38E181413DD3}"/>
              </a:ext>
            </a:extLst>
          </p:cNvPr>
          <p:cNvSpPr>
            <a:spLocks noGrp="1"/>
          </p:cNvSpPr>
          <p:nvPr>
            <p:ph type="title"/>
          </p:nvPr>
        </p:nvSpPr>
        <p:spPr/>
        <p:txBody>
          <a:bodyPr/>
          <a:lstStyle/>
          <a:p>
            <a:r>
              <a:rPr lang="nl-NL" dirty="0"/>
              <a:t>Casus: Wat zou je doen als?</a:t>
            </a:r>
          </a:p>
        </p:txBody>
      </p:sp>
      <p:sp>
        <p:nvSpPr>
          <p:cNvPr id="3" name="Tijdelijke aanduiding voor inhoud 2">
            <a:extLst>
              <a:ext uri="{FF2B5EF4-FFF2-40B4-BE49-F238E27FC236}">
                <a16:creationId xmlns:a16="http://schemas.microsoft.com/office/drawing/2014/main" id="{83CCBA5C-CF28-4541-60E7-3BE2AEE8AC30}"/>
              </a:ext>
            </a:extLst>
          </p:cNvPr>
          <p:cNvSpPr>
            <a:spLocks noGrp="1"/>
          </p:cNvSpPr>
          <p:nvPr>
            <p:ph idx="1"/>
          </p:nvPr>
        </p:nvSpPr>
        <p:spPr/>
        <p:txBody>
          <a:bodyPr>
            <a:normAutofit fontScale="85000" lnSpcReduction="20000"/>
          </a:bodyPr>
          <a:lstStyle/>
          <a:p>
            <a:pPr marL="0" indent="0">
              <a:buNone/>
            </a:pPr>
            <a:r>
              <a:rPr lang="nl-NL" dirty="0"/>
              <a:t>Een 15 jarige jongen met een beperking vertelt tegen zijn teamgenoot dat hun trainer aan zijn geslachtsdeel heeft gezeten, toen hij hem hielp bij het naar het toilet gaan. De trainer had van te voren aan de jongen gevraagd of het mocht, maar de jongen had niet geweten wat te antwoorden en had voorzichtig instemmend geknikt. Daarop is de trainer ‘verder’ gegaan. De jongen vond het niet onprettig, maar vond het wel heel onwennig. Wat vind je, mag dit?</a:t>
            </a:r>
          </a:p>
          <a:p>
            <a:pPr marL="0" indent="0">
              <a:buNone/>
            </a:pPr>
            <a:r>
              <a:rPr lang="nl-NL" dirty="0"/>
              <a:t>Vervolg: Jij bent de ouder van deze teamgenoot, en je zoon vertelt je dit verhaal wanneer hij thuis komt van een training. Je vindt het een vreemd verhaal, want je kent de trainer als een uiterst vriendelijk en capabele trainer. Wat doe je?</a:t>
            </a:r>
          </a:p>
          <a:p>
            <a:pPr marL="0" indent="0">
              <a:buNone/>
            </a:pPr>
            <a:r>
              <a:rPr lang="nl-NL" dirty="0"/>
              <a:t>Vervolg: Je bent bestuurder van de vereniging, en de ouder komt naar je toe met dit verhaal. De trainer is al 5 jaar aan de vereniging verbonden, en er zijn nooit eerder signalen geweest van grensoverschrijdend gedrag van zijn kant. Desalniettemin neem je het verhaal van de jongen serieus, probleem is echter dat er geen enkel bewijs is tegen de trainer en deze zal de situatie zeker ontkennen. Wat doe je?</a:t>
            </a:r>
          </a:p>
          <a:p>
            <a:pPr marL="0" indent="0">
              <a:buNone/>
            </a:pPr>
            <a:endParaRPr lang="nl-NL" dirty="0"/>
          </a:p>
        </p:txBody>
      </p:sp>
    </p:spTree>
    <p:extLst>
      <p:ext uri="{BB962C8B-B14F-4D97-AF65-F5344CB8AC3E}">
        <p14:creationId xmlns:p14="http://schemas.microsoft.com/office/powerpoint/2010/main" val="72878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8AB2A-A1E0-C130-B282-AAF0C629594F}"/>
              </a:ext>
            </a:extLst>
          </p:cNvPr>
          <p:cNvSpPr>
            <a:spLocks noGrp="1"/>
          </p:cNvSpPr>
          <p:nvPr>
            <p:ph type="title"/>
          </p:nvPr>
        </p:nvSpPr>
        <p:spPr/>
        <p:txBody>
          <a:bodyPr/>
          <a:lstStyle/>
          <a:p>
            <a:r>
              <a:rPr lang="nl-NL" dirty="0"/>
              <a:t>Melden?</a:t>
            </a:r>
          </a:p>
        </p:txBody>
      </p:sp>
      <p:sp>
        <p:nvSpPr>
          <p:cNvPr id="3" name="Tijdelijke aanduiding voor inhoud 2">
            <a:extLst>
              <a:ext uri="{FF2B5EF4-FFF2-40B4-BE49-F238E27FC236}">
                <a16:creationId xmlns:a16="http://schemas.microsoft.com/office/drawing/2014/main" id="{44707478-7B41-B5CA-18B2-1AE555580EEE}"/>
              </a:ext>
            </a:extLst>
          </p:cNvPr>
          <p:cNvSpPr>
            <a:spLocks noGrp="1"/>
          </p:cNvSpPr>
          <p:nvPr>
            <p:ph idx="1"/>
          </p:nvPr>
        </p:nvSpPr>
        <p:spPr/>
        <p:txBody>
          <a:bodyPr>
            <a:normAutofit/>
          </a:bodyPr>
          <a:lstStyle/>
          <a:p>
            <a:r>
              <a:rPr lang="nl-NL" dirty="0"/>
              <a:t>In de meeste gevallen werd geen officiële melding gemaakt, men kwam tot een onderlinge oplossing.</a:t>
            </a:r>
          </a:p>
          <a:p>
            <a:pPr marL="0" indent="0">
              <a:buNone/>
            </a:pPr>
            <a:endParaRPr lang="nl-NL" dirty="0"/>
          </a:p>
          <a:p>
            <a:pPr marL="0" indent="0">
              <a:buNone/>
            </a:pPr>
            <a:r>
              <a:rPr lang="nl-NL" dirty="0"/>
              <a:t>Zijn we goed bezig in de sport als de meeste gevallen informeel en onderling opgelost worden?</a:t>
            </a:r>
          </a:p>
          <a:p>
            <a:pPr marL="0" indent="0">
              <a:buNone/>
            </a:pPr>
            <a:endParaRPr lang="nl-NL" dirty="0"/>
          </a:p>
          <a:p>
            <a:endParaRPr lang="nl-NL" dirty="0"/>
          </a:p>
        </p:txBody>
      </p:sp>
    </p:spTree>
    <p:extLst>
      <p:ext uri="{BB962C8B-B14F-4D97-AF65-F5344CB8AC3E}">
        <p14:creationId xmlns:p14="http://schemas.microsoft.com/office/powerpoint/2010/main" val="3857353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2DD56A-6629-E20B-7874-3ED6E02B2116}"/>
              </a:ext>
            </a:extLst>
          </p:cNvPr>
          <p:cNvSpPr>
            <a:spLocks noGrp="1"/>
          </p:cNvSpPr>
          <p:nvPr>
            <p:ph type="title"/>
          </p:nvPr>
        </p:nvSpPr>
        <p:spPr/>
        <p:txBody>
          <a:bodyPr/>
          <a:lstStyle/>
          <a:p>
            <a:r>
              <a:rPr lang="nl-NL" dirty="0"/>
              <a:t>Tips voor de omgeving:</a:t>
            </a:r>
          </a:p>
        </p:txBody>
      </p:sp>
      <p:sp>
        <p:nvSpPr>
          <p:cNvPr id="3" name="Tijdelijke aanduiding voor inhoud 2">
            <a:extLst>
              <a:ext uri="{FF2B5EF4-FFF2-40B4-BE49-F238E27FC236}">
                <a16:creationId xmlns:a16="http://schemas.microsoft.com/office/drawing/2014/main" id="{669B17D2-9925-5FFA-DAED-524145ECDCFB}"/>
              </a:ext>
            </a:extLst>
          </p:cNvPr>
          <p:cNvSpPr>
            <a:spLocks noGrp="1"/>
          </p:cNvSpPr>
          <p:nvPr>
            <p:ph idx="1"/>
          </p:nvPr>
        </p:nvSpPr>
        <p:spPr/>
        <p:txBody>
          <a:bodyPr/>
          <a:lstStyle/>
          <a:p>
            <a:r>
              <a:rPr lang="nl-NL" dirty="0"/>
              <a:t>Als vereniging minimale veiligheidseisen garanderen.</a:t>
            </a:r>
          </a:p>
          <a:p>
            <a:r>
              <a:rPr lang="nl-NL" dirty="0"/>
              <a:t>Zorg dat je als bestuurder en vertrouwenspersoon op de hoogte bent van (mogelijkheden van) hulpverlenende instanties.</a:t>
            </a:r>
          </a:p>
          <a:p>
            <a:r>
              <a:rPr lang="nl-NL" dirty="0"/>
              <a:t>Deel (regelmatig) kennis en ervaring over (mogelijk) GOG bij mensen met een beperking, maar houd rekening met de privacy van eventuele betrokkenen.</a:t>
            </a:r>
          </a:p>
          <a:p>
            <a:r>
              <a:rPr lang="nl-NL" dirty="0"/>
              <a:t>Versterken/empoweren van de positie van sporters met een beperking. </a:t>
            </a:r>
          </a:p>
        </p:txBody>
      </p:sp>
    </p:spTree>
    <p:extLst>
      <p:ext uri="{BB962C8B-B14F-4D97-AF65-F5344CB8AC3E}">
        <p14:creationId xmlns:p14="http://schemas.microsoft.com/office/powerpoint/2010/main" val="2139700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7D459DB-CAB4-7B4B-9279-AEAC0FBBC5C2}"/>
              </a:ext>
            </a:extLst>
          </p:cNvPr>
          <p:cNvSpPr>
            <a:spLocks noGrp="1"/>
          </p:cNvSpPr>
          <p:nvPr>
            <p:ph type="dt" sz="half" idx="10"/>
          </p:nvPr>
        </p:nvSpPr>
        <p:spPr>
          <a:xfrm>
            <a:off x="9202565" y="513670"/>
            <a:ext cx="2633164" cy="215969"/>
          </a:xfrm>
        </p:spPr>
        <p:txBody>
          <a:bodyPr/>
          <a:lstStyle/>
          <a:p>
            <a:endParaRPr lang="nl-NL" noProof="0" dirty="0"/>
          </a:p>
        </p:txBody>
      </p:sp>
      <p:sp>
        <p:nvSpPr>
          <p:cNvPr id="5" name="Titel 4">
            <a:extLst>
              <a:ext uri="{FF2B5EF4-FFF2-40B4-BE49-F238E27FC236}">
                <a16:creationId xmlns:a16="http://schemas.microsoft.com/office/drawing/2014/main" id="{A11F35D7-2205-6442-B171-1CFC7E7AF534}"/>
              </a:ext>
            </a:extLst>
          </p:cNvPr>
          <p:cNvSpPr>
            <a:spLocks noGrp="1"/>
          </p:cNvSpPr>
          <p:nvPr>
            <p:ph type="ctrTitle"/>
          </p:nvPr>
        </p:nvSpPr>
        <p:spPr/>
        <p:txBody>
          <a:bodyPr>
            <a:normAutofit fontScale="90000"/>
          </a:bodyPr>
          <a:lstStyle/>
          <a:p>
            <a:br>
              <a:rPr lang="en-US" dirty="0"/>
            </a:br>
            <a:br>
              <a:rPr lang="en-US" dirty="0"/>
            </a:br>
            <a:r>
              <a:rPr lang="en-US" dirty="0"/>
              <a:t>Wat </a:t>
            </a:r>
            <a:r>
              <a:rPr lang="en-US" dirty="0" err="1"/>
              <a:t>moet</a:t>
            </a:r>
            <a:r>
              <a:rPr lang="en-US" dirty="0"/>
              <a:t> er </a:t>
            </a:r>
            <a:r>
              <a:rPr lang="en-US" dirty="0" err="1"/>
              <a:t>naar</a:t>
            </a:r>
            <a:r>
              <a:rPr lang="en-US" dirty="0"/>
              <a:t> </a:t>
            </a:r>
            <a:r>
              <a:rPr lang="en-US" dirty="0" err="1"/>
              <a:t>uw</a:t>
            </a:r>
            <a:r>
              <a:rPr lang="en-US" dirty="0"/>
              <a:t> idee </a:t>
            </a:r>
            <a:r>
              <a:rPr lang="en-US" dirty="0" err="1"/>
              <a:t>nog</a:t>
            </a:r>
            <a:r>
              <a:rPr lang="en-US" dirty="0"/>
              <a:t> in de </a:t>
            </a:r>
            <a:r>
              <a:rPr lang="en-US" dirty="0" err="1"/>
              <a:t>gebeuren</a:t>
            </a:r>
            <a:r>
              <a:rPr lang="en-US" dirty="0"/>
              <a:t> om het </a:t>
            </a:r>
            <a:r>
              <a:rPr lang="en-US" dirty="0" err="1"/>
              <a:t>klimaat</a:t>
            </a:r>
            <a:r>
              <a:rPr lang="en-US" dirty="0"/>
              <a:t>/</a:t>
            </a:r>
            <a:r>
              <a:rPr lang="en-US" dirty="0" err="1"/>
              <a:t>sportomgeving</a:t>
            </a:r>
            <a:r>
              <a:rPr lang="en-US" dirty="0"/>
              <a:t> voor </a:t>
            </a:r>
            <a:r>
              <a:rPr lang="en-US" dirty="0" err="1"/>
              <a:t>mensen</a:t>
            </a:r>
            <a:r>
              <a:rPr lang="en-US" dirty="0"/>
              <a:t> met </a:t>
            </a:r>
            <a:r>
              <a:rPr lang="en-US" dirty="0" err="1"/>
              <a:t>een</a:t>
            </a:r>
            <a:r>
              <a:rPr lang="en-US" dirty="0"/>
              <a:t> </a:t>
            </a:r>
            <a:r>
              <a:rPr lang="en-US" dirty="0" err="1"/>
              <a:t>beperking</a:t>
            </a:r>
            <a:r>
              <a:rPr lang="en-US" dirty="0"/>
              <a:t> </a:t>
            </a:r>
            <a:r>
              <a:rPr lang="en-US" dirty="0" err="1"/>
              <a:t>veiliger</a:t>
            </a:r>
            <a:r>
              <a:rPr lang="en-US" dirty="0"/>
              <a:t> </a:t>
            </a:r>
            <a:r>
              <a:rPr lang="en-US" dirty="0" err="1"/>
              <a:t>te</a:t>
            </a:r>
            <a:r>
              <a:rPr lang="en-US" dirty="0"/>
              <a:t> </a:t>
            </a:r>
            <a:r>
              <a:rPr lang="en-US" dirty="0" err="1"/>
              <a:t>maken</a:t>
            </a:r>
            <a:r>
              <a:rPr lang="en-US" dirty="0"/>
              <a:t>?</a:t>
            </a:r>
            <a:br>
              <a:rPr lang="en-US" dirty="0"/>
            </a:br>
            <a:br>
              <a:rPr lang="en-US" dirty="0"/>
            </a:br>
            <a:br>
              <a:rPr lang="en-US" dirty="0"/>
            </a:br>
            <a:br>
              <a:rPr lang="en-US" dirty="0"/>
            </a:br>
            <a:br>
              <a:rPr lang="en-US" dirty="0"/>
            </a:br>
            <a:r>
              <a:rPr lang="en-US" dirty="0"/>
              <a:t>Vragen?</a:t>
            </a:r>
            <a:endParaRPr lang="nl-NL" dirty="0"/>
          </a:p>
        </p:txBody>
      </p:sp>
      <p:pic>
        <p:nvPicPr>
          <p:cNvPr id="4" name="Graphic 3">
            <a:extLst>
              <a:ext uri="{FF2B5EF4-FFF2-40B4-BE49-F238E27FC236}">
                <a16:creationId xmlns:a16="http://schemas.microsoft.com/office/drawing/2014/main" id="{AD49E4ED-1E17-11C6-A451-AFF2B408B9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63111" y="195127"/>
            <a:ext cx="2383267" cy="1285154"/>
          </a:xfrm>
          <a:prstGeom prst="rect">
            <a:avLst/>
          </a:prstGeom>
        </p:spPr>
      </p:pic>
    </p:spTree>
    <p:extLst>
      <p:ext uri="{BB962C8B-B14F-4D97-AF65-F5344CB8AC3E}">
        <p14:creationId xmlns:p14="http://schemas.microsoft.com/office/powerpoint/2010/main" val="2777971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F631AB3D-CBED-D834-0A1D-70EBF5097F81}"/>
              </a:ext>
            </a:extLst>
          </p:cNvPr>
          <p:cNvSpPr>
            <a:spLocks noGrp="1"/>
          </p:cNvSpPr>
          <p:nvPr>
            <p:ph type="title"/>
          </p:nvPr>
        </p:nvSpPr>
        <p:spPr>
          <a:xfrm>
            <a:off x="1774826" y="-171450"/>
            <a:ext cx="8435975" cy="1589088"/>
          </a:xfrm>
        </p:spPr>
        <p:txBody>
          <a:bodyPr/>
          <a:lstStyle/>
          <a:p>
            <a:r>
              <a:rPr lang="nl-NL" altLang="nl-NL" dirty="0">
                <a:latin typeface="Verdana" panose="020B0604030504040204" pitchFamily="34" charset="0"/>
                <a:ea typeface="ＭＳ Ｐゴシック" panose="020B0600070205080204" pitchFamily="34" charset="-128"/>
              </a:rPr>
              <a:t>Programma:</a:t>
            </a:r>
          </a:p>
        </p:txBody>
      </p:sp>
      <p:sp>
        <p:nvSpPr>
          <p:cNvPr id="3" name="Tijdelijke aanduiding voor inhoud 2">
            <a:extLst>
              <a:ext uri="{FF2B5EF4-FFF2-40B4-BE49-F238E27FC236}">
                <a16:creationId xmlns:a16="http://schemas.microsoft.com/office/drawing/2014/main" id="{813C82F0-2DDF-1508-3DD1-92252150297E}"/>
              </a:ext>
            </a:extLst>
          </p:cNvPr>
          <p:cNvSpPr>
            <a:spLocks noGrp="1"/>
          </p:cNvSpPr>
          <p:nvPr>
            <p:ph idx="1"/>
          </p:nvPr>
        </p:nvSpPr>
        <p:spPr>
          <a:xfrm>
            <a:off x="301451" y="1855283"/>
            <a:ext cx="10115723" cy="3781842"/>
          </a:xfrm>
        </p:spPr>
        <p:txBody>
          <a:bodyPr>
            <a:normAutofit/>
          </a:bodyPr>
          <a:lstStyle/>
          <a:p>
            <a:pPr marL="457200" indent="-457200">
              <a:buFont typeface="Arial" panose="020B0604020202020204" pitchFamily="34" charset="0"/>
              <a:buAutoNum type="arabicPeriod"/>
              <a:defRPr/>
            </a:pPr>
            <a:endParaRPr lang="nl-NL" dirty="0"/>
          </a:p>
          <a:p>
            <a:pPr marL="0" indent="0">
              <a:buNone/>
              <a:defRPr/>
            </a:pPr>
            <a:r>
              <a:rPr lang="nl-NL" dirty="0"/>
              <a:t>1.  Meer risico?</a:t>
            </a:r>
          </a:p>
          <a:p>
            <a:pPr marL="0" indent="0">
              <a:buNone/>
              <a:defRPr/>
            </a:pPr>
            <a:r>
              <a:rPr lang="nl-NL" dirty="0"/>
              <a:t>2. Definitie GOG</a:t>
            </a:r>
          </a:p>
          <a:p>
            <a:pPr marL="0" indent="0">
              <a:buNone/>
              <a:defRPr/>
            </a:pPr>
            <a:r>
              <a:rPr lang="nl-NL" dirty="0"/>
              <a:t>3. Maatregelen tegen GOG</a:t>
            </a:r>
          </a:p>
          <a:p>
            <a:pPr marL="0" indent="0">
              <a:buNone/>
              <a:defRPr/>
            </a:pPr>
            <a:r>
              <a:rPr lang="nl-NL" dirty="0"/>
              <a:t>4. Omgeving van GOG</a:t>
            </a:r>
          </a:p>
          <a:p>
            <a:pPr marL="0" indent="0">
              <a:buNone/>
              <a:defRPr/>
            </a:pPr>
            <a:r>
              <a:rPr lang="nl-NL" dirty="0"/>
              <a:t>5. Casus</a:t>
            </a:r>
          </a:p>
          <a:p>
            <a:pPr marL="0" indent="0">
              <a:buNone/>
              <a:defRPr/>
            </a:pPr>
            <a:r>
              <a:rPr lang="nl-NL" dirty="0"/>
              <a:t>6. Tips</a:t>
            </a:r>
          </a:p>
        </p:txBody>
      </p:sp>
      <p:sp>
        <p:nvSpPr>
          <p:cNvPr id="9220" name="Tijdelijke aanduiding voor dianummer 3">
            <a:extLst>
              <a:ext uri="{FF2B5EF4-FFF2-40B4-BE49-F238E27FC236}">
                <a16:creationId xmlns:a16="http://schemas.microsoft.com/office/drawing/2014/main" id="{EE337D0F-413D-53CD-4BFA-0E852FA3E0F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Verdana" panose="020B0604030504040204" pitchFamily="34" charset="0"/>
              </a:defRPr>
            </a:lvl2pPr>
            <a:lvl3pPr marL="1143000" indent="-228600">
              <a:spcBef>
                <a:spcPct val="20000"/>
              </a:spcBef>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Verdana" panose="020B0604030504040204" pitchFamily="34" charset="0"/>
              </a:defRPr>
            </a:lvl3pPr>
            <a:lvl4pPr marL="1600200" indent="-228600">
              <a:spcBef>
                <a:spcPct val="20000"/>
              </a:spcBef>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Verdana" panose="020B0604030504040204" pitchFamily="34" charset="0"/>
              </a:defRPr>
            </a:lvl4pPr>
            <a:lvl5pPr marL="2057400" indent="-228600">
              <a:spcBef>
                <a:spcPct val="20000"/>
              </a:spcBef>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Verdana" panose="020B060403050404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Verdana" panose="020B060403050404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Verdana" panose="020B060403050404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Verdana" panose="020B060403050404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Verdana" panose="020B0604030504040204" pitchFamily="34" charset="0"/>
                <a:ea typeface="ＭＳ Ｐゴシック" panose="020B0600070205080204" pitchFamily="34" charset="-128"/>
                <a:cs typeface="Verdana" panose="020B0604030504040204" pitchFamily="34" charset="0"/>
              </a:defRPr>
            </a:lvl9pPr>
          </a:lstStyle>
          <a:p>
            <a:pPr>
              <a:spcBef>
                <a:spcPct val="0"/>
              </a:spcBef>
              <a:buFontTx/>
              <a:buNone/>
            </a:pPr>
            <a:fld id="{0734B11F-A096-47C5-9732-98606473AE26}" type="slidenum">
              <a:rPr lang="nl-NL" altLang="nl-NL" sz="1200">
                <a:solidFill>
                  <a:srgbClr val="898989"/>
                </a:solidFill>
              </a:rPr>
              <a:pPr>
                <a:spcBef>
                  <a:spcPct val="0"/>
                </a:spcBef>
                <a:buFontTx/>
                <a:buNone/>
              </a:pPr>
              <a:t>2</a:t>
            </a:fld>
            <a:endParaRPr lang="nl-NL" altLang="nl-NL"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E34CB3F5-D376-DDF7-7FAE-1FE7761BCAD3}"/>
              </a:ext>
            </a:extLst>
          </p:cNvPr>
          <p:cNvSpPr>
            <a:spLocks noGrp="1"/>
          </p:cNvSpPr>
          <p:nvPr>
            <p:ph type="body" sz="quarter" idx="15"/>
          </p:nvPr>
        </p:nvSpPr>
        <p:spPr/>
        <p:txBody>
          <a:bodyPr>
            <a:normAutofit fontScale="77500" lnSpcReduction="20000"/>
          </a:bodyPr>
          <a:lstStyle/>
          <a:p>
            <a:endParaRPr lang="nl-NL"/>
          </a:p>
        </p:txBody>
      </p:sp>
      <p:sp>
        <p:nvSpPr>
          <p:cNvPr id="3" name="Tijdelijke aanduiding voor tekst 2">
            <a:extLst>
              <a:ext uri="{FF2B5EF4-FFF2-40B4-BE49-F238E27FC236}">
                <a16:creationId xmlns:a16="http://schemas.microsoft.com/office/drawing/2014/main" id="{E3EB0C79-CAB3-8514-D436-4A431D176748}"/>
              </a:ext>
            </a:extLst>
          </p:cNvPr>
          <p:cNvSpPr>
            <a:spLocks noGrp="1"/>
          </p:cNvSpPr>
          <p:nvPr>
            <p:ph type="body" sz="quarter" idx="16"/>
          </p:nvPr>
        </p:nvSpPr>
        <p:spPr/>
        <p:txBody>
          <a:bodyPr/>
          <a:lstStyle/>
          <a:p>
            <a:endParaRPr lang="nl-NL"/>
          </a:p>
        </p:txBody>
      </p:sp>
      <p:sp>
        <p:nvSpPr>
          <p:cNvPr id="4" name="Titel 3">
            <a:extLst>
              <a:ext uri="{FF2B5EF4-FFF2-40B4-BE49-F238E27FC236}">
                <a16:creationId xmlns:a16="http://schemas.microsoft.com/office/drawing/2014/main" id="{D990FF45-A269-755E-0913-D2A4430A26DD}"/>
              </a:ext>
            </a:extLst>
          </p:cNvPr>
          <p:cNvSpPr>
            <a:spLocks noGrp="1"/>
          </p:cNvSpPr>
          <p:nvPr>
            <p:ph type="ctrTitle"/>
          </p:nvPr>
        </p:nvSpPr>
        <p:spPr/>
        <p:txBody>
          <a:bodyPr/>
          <a:lstStyle/>
          <a:p>
            <a:r>
              <a:rPr lang="nl-NL" dirty="0"/>
              <a:t>Is grensoverschrijdend bij mensen met een beperking anders dan bij mensen zonder beperking? </a:t>
            </a:r>
            <a:br>
              <a:rPr lang="nl-NL" dirty="0"/>
            </a:br>
            <a:endParaRPr lang="nl-NL" dirty="0"/>
          </a:p>
        </p:txBody>
      </p:sp>
      <p:sp>
        <p:nvSpPr>
          <p:cNvPr id="5" name="Tijdelijke aanduiding voor tekst 4">
            <a:extLst>
              <a:ext uri="{FF2B5EF4-FFF2-40B4-BE49-F238E27FC236}">
                <a16:creationId xmlns:a16="http://schemas.microsoft.com/office/drawing/2014/main" id="{5BA8E77A-E298-4EC6-6FFD-093E944E9DBC}"/>
              </a:ext>
            </a:extLst>
          </p:cNvPr>
          <p:cNvSpPr>
            <a:spLocks noGrp="1"/>
          </p:cNvSpPr>
          <p:nvPr>
            <p:ph type="body" sz="quarter" idx="14"/>
          </p:nvPr>
        </p:nvSpPr>
        <p:spPr/>
        <p:txBody>
          <a:bodyPr>
            <a:normAutofit fontScale="77500" lnSpcReduction="20000"/>
          </a:bodyPr>
          <a:lstStyle/>
          <a:p>
            <a:endParaRPr lang="nl-NL"/>
          </a:p>
        </p:txBody>
      </p:sp>
    </p:spTree>
    <p:extLst>
      <p:ext uri="{BB962C8B-B14F-4D97-AF65-F5344CB8AC3E}">
        <p14:creationId xmlns:p14="http://schemas.microsoft.com/office/powerpoint/2010/main" val="306121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F0A7E0-F81D-89C6-65BA-205D87A09214}"/>
              </a:ext>
            </a:extLst>
          </p:cNvPr>
          <p:cNvSpPr>
            <a:spLocks noGrp="1"/>
          </p:cNvSpPr>
          <p:nvPr>
            <p:ph type="title"/>
          </p:nvPr>
        </p:nvSpPr>
        <p:spPr/>
        <p:txBody>
          <a:bodyPr/>
          <a:lstStyle/>
          <a:p>
            <a:r>
              <a:rPr lang="nl-NL" dirty="0"/>
              <a:t>Verhoogd risico?</a:t>
            </a:r>
          </a:p>
        </p:txBody>
      </p:sp>
      <p:sp>
        <p:nvSpPr>
          <p:cNvPr id="3" name="Tijdelijke aanduiding voor inhoud 2">
            <a:extLst>
              <a:ext uri="{FF2B5EF4-FFF2-40B4-BE49-F238E27FC236}">
                <a16:creationId xmlns:a16="http://schemas.microsoft.com/office/drawing/2014/main" id="{16D8C566-F3F4-F5C8-48B6-AA91EBED040C}"/>
              </a:ext>
            </a:extLst>
          </p:cNvPr>
          <p:cNvSpPr>
            <a:spLocks noGrp="1"/>
          </p:cNvSpPr>
          <p:nvPr>
            <p:ph idx="1"/>
          </p:nvPr>
        </p:nvSpPr>
        <p:spPr/>
        <p:txBody>
          <a:bodyPr>
            <a:normAutofit/>
          </a:bodyPr>
          <a:lstStyle/>
          <a:p>
            <a:r>
              <a:rPr lang="nl-NL" dirty="0"/>
              <a:t>Omdat sporters met een beperking afhankelijker zijn</a:t>
            </a:r>
          </a:p>
          <a:p>
            <a:r>
              <a:rPr lang="nl-NL" dirty="0"/>
              <a:t>Omdat ze ‘gewend’ zijn aan GOG &amp; sociale machteloosheid</a:t>
            </a:r>
          </a:p>
          <a:p>
            <a:r>
              <a:rPr lang="nl-NL" dirty="0"/>
              <a:t>Verminderde communicatievaardigheden</a:t>
            </a:r>
          </a:p>
          <a:p>
            <a:r>
              <a:rPr lang="nl-NL" dirty="0"/>
              <a:t>Geïnstitutionaliseerde opvattingen van anderen over mensen met een beperking</a:t>
            </a:r>
          </a:p>
          <a:p>
            <a:endParaRPr lang="nl-NL" dirty="0"/>
          </a:p>
          <a:p>
            <a:pPr marL="0" indent="0">
              <a:buNone/>
            </a:pPr>
            <a:r>
              <a:rPr lang="nl-NL" dirty="0"/>
              <a:t>De sport ruimte biedt hen minder zelfstandigheid</a:t>
            </a:r>
          </a:p>
          <a:p>
            <a:pPr marL="0" indent="0">
              <a:buNone/>
            </a:pPr>
            <a:endParaRPr lang="nl-NL" dirty="0"/>
          </a:p>
          <a:p>
            <a:pPr marL="0" indent="0">
              <a:buNone/>
            </a:pPr>
            <a:r>
              <a:rPr lang="nl-NL" sz="2000" dirty="0"/>
              <a:t>(</a:t>
            </a:r>
            <a:r>
              <a:rPr lang="nl-NL" sz="2000" dirty="0" err="1"/>
              <a:t>nb</a:t>
            </a:r>
            <a:r>
              <a:rPr lang="nl-NL" sz="2000" dirty="0"/>
              <a:t> niet alle vier de risico’s gelden voor iedereen met een beperking, en ze gelden niet altijd)</a:t>
            </a:r>
          </a:p>
        </p:txBody>
      </p:sp>
    </p:spTree>
    <p:extLst>
      <p:ext uri="{BB962C8B-B14F-4D97-AF65-F5344CB8AC3E}">
        <p14:creationId xmlns:p14="http://schemas.microsoft.com/office/powerpoint/2010/main" val="337895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F83A02-0795-421D-2359-06EF63540B55}"/>
              </a:ext>
            </a:extLst>
          </p:cNvPr>
          <p:cNvSpPr>
            <a:spLocks noGrp="1"/>
          </p:cNvSpPr>
          <p:nvPr>
            <p:ph type="title"/>
          </p:nvPr>
        </p:nvSpPr>
        <p:spPr/>
        <p:txBody>
          <a:bodyPr/>
          <a:lstStyle/>
          <a:p>
            <a:r>
              <a:rPr lang="nl-NL" dirty="0"/>
              <a:t>Het onderzoek: </a:t>
            </a:r>
          </a:p>
        </p:txBody>
      </p:sp>
      <p:sp>
        <p:nvSpPr>
          <p:cNvPr id="3" name="Tijdelijke aanduiding voor inhoud 2">
            <a:extLst>
              <a:ext uri="{FF2B5EF4-FFF2-40B4-BE49-F238E27FC236}">
                <a16:creationId xmlns:a16="http://schemas.microsoft.com/office/drawing/2014/main" id="{3DA7DB71-39E7-BBDA-4D68-B30B100A2E9D}"/>
              </a:ext>
            </a:extLst>
          </p:cNvPr>
          <p:cNvSpPr>
            <a:spLocks noGrp="1"/>
          </p:cNvSpPr>
          <p:nvPr>
            <p:ph idx="1"/>
          </p:nvPr>
        </p:nvSpPr>
        <p:spPr/>
        <p:txBody>
          <a:bodyPr/>
          <a:lstStyle/>
          <a:p>
            <a:r>
              <a:rPr lang="nl-NL" dirty="0"/>
              <a:t>Welke </a:t>
            </a:r>
            <a:r>
              <a:rPr lang="nl-NL" b="1" dirty="0"/>
              <a:t>maatregelen </a:t>
            </a:r>
            <a:r>
              <a:rPr lang="nl-NL" dirty="0"/>
              <a:t>nemen verenigingen met leden met een beperking?</a:t>
            </a:r>
          </a:p>
          <a:p>
            <a:r>
              <a:rPr lang="nl-NL" dirty="0"/>
              <a:t>Welke rol speelt </a:t>
            </a:r>
            <a:r>
              <a:rPr lang="nl-NL" b="1" dirty="0"/>
              <a:t>de omgeving </a:t>
            </a:r>
            <a:r>
              <a:rPr lang="nl-NL" dirty="0"/>
              <a:t>(naaste betrokkenen) in het signaleren en begeleiden van situaties van grensoverschrijdend gedrag, waarbij mensen met een beperking betrokken zijn?</a:t>
            </a:r>
          </a:p>
          <a:p>
            <a:endParaRPr lang="nl-NL" dirty="0"/>
          </a:p>
        </p:txBody>
      </p:sp>
    </p:spTree>
    <p:extLst>
      <p:ext uri="{BB962C8B-B14F-4D97-AF65-F5344CB8AC3E}">
        <p14:creationId xmlns:p14="http://schemas.microsoft.com/office/powerpoint/2010/main" val="91539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64783A-1D23-1464-55E2-A645FAD8D519}"/>
              </a:ext>
            </a:extLst>
          </p:cNvPr>
          <p:cNvSpPr>
            <a:spLocks noGrp="1"/>
          </p:cNvSpPr>
          <p:nvPr>
            <p:ph type="title"/>
          </p:nvPr>
        </p:nvSpPr>
        <p:spPr/>
        <p:txBody>
          <a:bodyPr/>
          <a:lstStyle/>
          <a:p>
            <a:r>
              <a:rPr lang="nl-NL" dirty="0"/>
              <a:t>Wat is grensoverschrijdend gedrag?</a:t>
            </a:r>
          </a:p>
        </p:txBody>
      </p:sp>
      <p:sp>
        <p:nvSpPr>
          <p:cNvPr id="3" name="Tijdelijke aanduiding voor inhoud 2">
            <a:extLst>
              <a:ext uri="{FF2B5EF4-FFF2-40B4-BE49-F238E27FC236}">
                <a16:creationId xmlns:a16="http://schemas.microsoft.com/office/drawing/2014/main" id="{00253FA2-EBB7-C793-E834-A16B37531F47}"/>
              </a:ext>
            </a:extLst>
          </p:cNvPr>
          <p:cNvSpPr>
            <a:spLocks noGrp="1"/>
          </p:cNvSpPr>
          <p:nvPr>
            <p:ph idx="1"/>
          </p:nvPr>
        </p:nvSpPr>
        <p:spPr/>
        <p:txBody>
          <a:bodyPr/>
          <a:lstStyle/>
          <a:p>
            <a:pPr marL="0" indent="0">
              <a:buNone/>
            </a:pPr>
            <a:r>
              <a:rPr lang="nl-NL" dirty="0"/>
              <a:t>Een </a:t>
            </a:r>
            <a:r>
              <a:rPr lang="nl-NL" b="1" i="1" dirty="0"/>
              <a:t>proces</a:t>
            </a:r>
            <a:r>
              <a:rPr lang="nl-NL" dirty="0"/>
              <a:t> waarbij de grens tussen dader(s) en slachtoffer(s) over wat gepast en ongepast gedrag is (langzaamaan) </a:t>
            </a:r>
            <a:r>
              <a:rPr lang="nl-NL" b="1" i="1" dirty="0"/>
              <a:t>erodeert</a:t>
            </a:r>
            <a:r>
              <a:rPr lang="nl-NL" dirty="0"/>
              <a:t> en het slachtoffer </a:t>
            </a:r>
            <a:r>
              <a:rPr lang="nl-NL" b="1" i="1" dirty="0"/>
              <a:t>aangetast</a:t>
            </a:r>
            <a:r>
              <a:rPr lang="nl-NL" dirty="0"/>
              <a:t> wordt in zijn of haar persoon.</a:t>
            </a:r>
          </a:p>
          <a:p>
            <a:endParaRPr lang="nl-NL" dirty="0"/>
          </a:p>
          <a:p>
            <a:r>
              <a:rPr lang="nl-NL" dirty="0"/>
              <a:t>Fysiek, Emotioneel en seksueel grensoverschrijdend gedrag</a:t>
            </a:r>
          </a:p>
          <a:p>
            <a:endParaRPr lang="nl-NL" dirty="0"/>
          </a:p>
          <a:p>
            <a:r>
              <a:rPr lang="nl-NL" dirty="0"/>
              <a:t>Medesporters, (pleeg)ouders/familie, trainers, bestuurders, vertrouwenspersoon spelen in alle fasen een belangrijke rol</a:t>
            </a:r>
          </a:p>
        </p:txBody>
      </p:sp>
    </p:spTree>
    <p:extLst>
      <p:ext uri="{BB962C8B-B14F-4D97-AF65-F5344CB8AC3E}">
        <p14:creationId xmlns:p14="http://schemas.microsoft.com/office/powerpoint/2010/main" val="3892745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9E038A-A70A-2691-35E7-1DFE8E719B4B}"/>
              </a:ext>
            </a:extLst>
          </p:cNvPr>
          <p:cNvSpPr>
            <a:spLocks noGrp="1"/>
          </p:cNvSpPr>
          <p:nvPr>
            <p:ph type="title"/>
          </p:nvPr>
        </p:nvSpPr>
        <p:spPr/>
        <p:txBody>
          <a:bodyPr/>
          <a:lstStyle/>
          <a:p>
            <a:r>
              <a:rPr lang="nl-NL" dirty="0"/>
              <a:t>Maatregelen:</a:t>
            </a:r>
          </a:p>
        </p:txBody>
      </p:sp>
      <p:sp>
        <p:nvSpPr>
          <p:cNvPr id="3" name="Tijdelijke aanduiding voor inhoud 2">
            <a:extLst>
              <a:ext uri="{FF2B5EF4-FFF2-40B4-BE49-F238E27FC236}">
                <a16:creationId xmlns:a16="http://schemas.microsoft.com/office/drawing/2014/main" id="{FF68C20A-A6A8-4ABE-0FD3-71C9E142548D}"/>
              </a:ext>
            </a:extLst>
          </p:cNvPr>
          <p:cNvSpPr>
            <a:spLocks noGrp="1"/>
          </p:cNvSpPr>
          <p:nvPr>
            <p:ph idx="1"/>
          </p:nvPr>
        </p:nvSpPr>
        <p:spPr/>
        <p:txBody>
          <a:bodyPr/>
          <a:lstStyle/>
          <a:p>
            <a:r>
              <a:rPr lang="nl-NL" dirty="0"/>
              <a:t>VOG (40%), Vertrouwenscontactpersoon (50%), gedragsregels (33%)</a:t>
            </a:r>
          </a:p>
          <a:p>
            <a:pPr marL="0" indent="0">
              <a:buNone/>
            </a:pPr>
            <a:endParaRPr lang="nl-NL" dirty="0"/>
          </a:p>
          <a:p>
            <a:r>
              <a:rPr lang="nl-NL" dirty="0"/>
              <a:t>Nog lang niet alle verenigingen nemen maatregelen</a:t>
            </a:r>
          </a:p>
          <a:p>
            <a:endParaRPr lang="nl-NL" dirty="0"/>
          </a:p>
          <a:p>
            <a:endParaRPr lang="nl-NL" dirty="0"/>
          </a:p>
          <a:p>
            <a:pPr marL="0" indent="0">
              <a:buNone/>
            </a:pPr>
            <a:r>
              <a:rPr lang="nl-NL" dirty="0"/>
              <a:t>Zijn we goed bezig in de sport voor wat betreft het nemen van maatregelen?</a:t>
            </a:r>
          </a:p>
          <a:p>
            <a:endParaRPr lang="nl-NL" dirty="0"/>
          </a:p>
        </p:txBody>
      </p:sp>
    </p:spTree>
    <p:extLst>
      <p:ext uri="{BB962C8B-B14F-4D97-AF65-F5344CB8AC3E}">
        <p14:creationId xmlns:p14="http://schemas.microsoft.com/office/powerpoint/2010/main" val="324027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B2498D-B0D5-F418-FBE2-14A3E48596E8}"/>
              </a:ext>
            </a:extLst>
          </p:cNvPr>
          <p:cNvSpPr>
            <a:spLocks noGrp="1"/>
          </p:cNvSpPr>
          <p:nvPr>
            <p:ph type="title"/>
          </p:nvPr>
        </p:nvSpPr>
        <p:spPr/>
        <p:txBody>
          <a:bodyPr/>
          <a:lstStyle/>
          <a:p>
            <a:r>
              <a:rPr lang="nl-NL" dirty="0"/>
              <a:t>De omgeving</a:t>
            </a:r>
          </a:p>
        </p:txBody>
      </p:sp>
      <p:sp>
        <p:nvSpPr>
          <p:cNvPr id="3" name="Tijdelijke aanduiding voor inhoud 2">
            <a:extLst>
              <a:ext uri="{FF2B5EF4-FFF2-40B4-BE49-F238E27FC236}">
                <a16:creationId xmlns:a16="http://schemas.microsoft.com/office/drawing/2014/main" id="{BA5FC2C8-8ADD-0498-3DBB-DC116F462CBC}"/>
              </a:ext>
            </a:extLst>
          </p:cNvPr>
          <p:cNvSpPr>
            <a:spLocks noGrp="1"/>
          </p:cNvSpPr>
          <p:nvPr>
            <p:ph idx="1"/>
          </p:nvPr>
        </p:nvSpPr>
        <p:spPr/>
        <p:txBody>
          <a:bodyPr/>
          <a:lstStyle/>
          <a:p>
            <a:r>
              <a:rPr lang="nl-NL" dirty="0"/>
              <a:t>Fysieke omgeving</a:t>
            </a:r>
          </a:p>
          <a:p>
            <a:r>
              <a:rPr lang="nl-NL" dirty="0"/>
              <a:t>Virtuele omgeving</a:t>
            </a:r>
          </a:p>
          <a:p>
            <a:r>
              <a:rPr lang="nl-NL" dirty="0"/>
              <a:t>Sociale omgeving</a:t>
            </a:r>
          </a:p>
          <a:p>
            <a:endParaRPr lang="nl-NL" dirty="0"/>
          </a:p>
          <a:p>
            <a:pPr marL="0" indent="0">
              <a:buNone/>
            </a:pPr>
            <a:r>
              <a:rPr lang="nl-NL" dirty="0"/>
              <a:t>Niet ingrijpen bij belemmeren van toegang, kwetsende grappen, denigrerende opmerkingen, te amicale omgang</a:t>
            </a:r>
          </a:p>
        </p:txBody>
      </p:sp>
    </p:spTree>
    <p:extLst>
      <p:ext uri="{BB962C8B-B14F-4D97-AF65-F5344CB8AC3E}">
        <p14:creationId xmlns:p14="http://schemas.microsoft.com/office/powerpoint/2010/main" val="352315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D06CDA-62EF-F89B-DD96-62B86552CE73}"/>
              </a:ext>
            </a:extLst>
          </p:cNvPr>
          <p:cNvSpPr>
            <a:spLocks noGrp="1"/>
          </p:cNvSpPr>
          <p:nvPr>
            <p:ph type="title"/>
          </p:nvPr>
        </p:nvSpPr>
        <p:spPr/>
        <p:txBody>
          <a:bodyPr/>
          <a:lstStyle/>
          <a:p>
            <a:r>
              <a:rPr lang="nl-NL" dirty="0"/>
              <a:t>Casus: Wat zou je doen als…</a:t>
            </a:r>
          </a:p>
        </p:txBody>
      </p:sp>
      <p:sp>
        <p:nvSpPr>
          <p:cNvPr id="3" name="Tijdelijke aanduiding voor inhoud 2">
            <a:extLst>
              <a:ext uri="{FF2B5EF4-FFF2-40B4-BE49-F238E27FC236}">
                <a16:creationId xmlns:a16="http://schemas.microsoft.com/office/drawing/2014/main" id="{C4F2CEE5-2DB2-5E7C-C752-5DC9568A29FD}"/>
              </a:ext>
            </a:extLst>
          </p:cNvPr>
          <p:cNvSpPr>
            <a:spLocks noGrp="1"/>
          </p:cNvSpPr>
          <p:nvPr>
            <p:ph idx="1"/>
          </p:nvPr>
        </p:nvSpPr>
        <p:spPr/>
        <p:txBody>
          <a:bodyPr>
            <a:normAutofit fontScale="77500" lnSpcReduction="20000"/>
          </a:bodyPr>
          <a:lstStyle/>
          <a:p>
            <a:pPr marL="0" indent="0">
              <a:buNone/>
            </a:pPr>
            <a:r>
              <a:rPr lang="nl-NL" dirty="0"/>
              <a:t>Een man met een autisme gerelateerde stoornis werkt als trainer bij de club. Het is een experiment om hem als trainer in te zetten. Hij doet zijn werk goed en de sporters mogen hem graag. Nu is onlangs gebleken dat hij af en toe (hij is 25 jaar) om 12 uur s nachts insinuerende mailtjes stuurt naar 17 jarige sportster met een beperking (ik vind je zo lief en lekker/vind het altijd zo fijn je te zien). Het blijkt dat er sprake is van wederzijdse sympathie. Zij is gecharmeerd van zijn toenadering, maar zij is niet gediend van meer intiem contact, terwijl hij duidelijk aangeeft dat wel te willen. Wat vind je, mag dit?</a:t>
            </a:r>
          </a:p>
          <a:p>
            <a:pPr marL="0" indent="0">
              <a:buNone/>
            </a:pPr>
            <a:r>
              <a:rPr lang="nl-NL" dirty="0"/>
              <a:t>Vervolg: De begeleider van de trainer heeft gehoord dat hij de mailtjes heeft verstuurd. Hij heeft dit met de trainer besproken, en afgesproken is dat hij dergelijke mails niet meer zal sturen, ook de ouders van de trainer zijn op de hoogte gesteld en beloven dat ze beter zullen toezien op hun zoon. Goede oplossing?</a:t>
            </a:r>
          </a:p>
          <a:p>
            <a:pPr marL="0" indent="0">
              <a:buNone/>
            </a:pPr>
            <a:r>
              <a:rPr lang="nl-NL" dirty="0"/>
              <a:t>Nu kom je er als begeleider achter dat de ouders alle mailtjes van hun zoon vooraf controleren en dat ze hem letterlijk vertellen wat hij wel/niet mag schrijven. Het valt je op dat de trainer vaker erg kortaf is (soms snauwt) tegen de atleten en dat hij gespannen rondloopt. Wat nu?</a:t>
            </a:r>
          </a:p>
          <a:p>
            <a:endParaRPr lang="nl-NL" dirty="0"/>
          </a:p>
        </p:txBody>
      </p:sp>
    </p:spTree>
    <p:extLst>
      <p:ext uri="{BB962C8B-B14F-4D97-AF65-F5344CB8AC3E}">
        <p14:creationId xmlns:p14="http://schemas.microsoft.com/office/powerpoint/2010/main" val="165691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3E0C62DA5974D41AD2CFD9683D2B779" ma:contentTypeVersion="21" ma:contentTypeDescription="Een nieuw document maken." ma:contentTypeScope="" ma:versionID="90f0444ffcbb975e08a58e04e71bd3ca">
  <xsd:schema xmlns:xsd="http://www.w3.org/2001/XMLSchema" xmlns:xs="http://www.w3.org/2001/XMLSchema" xmlns:p="http://schemas.microsoft.com/office/2006/metadata/properties" xmlns:ns2="b546719c-4640-40a9-991d-a20de8ffdfed" xmlns:ns3="0b8adcea-7690-46e4-8130-aafdbb14b31e" targetNamespace="http://schemas.microsoft.com/office/2006/metadata/properties" ma:root="true" ma:fieldsID="ad66713f532343cebfb477b83db3fd30" ns2:_="" ns3:_="">
    <xsd:import namespace="b546719c-4640-40a9-991d-a20de8ffdfed"/>
    <xsd:import namespace="0b8adcea-7690-46e4-8130-aafdbb14b31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6719c-4640-40a9-991d-a20de8ffdf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Afbeeldingtags" ma:readOnly="false" ma:fieldId="{5cf76f15-5ced-4ddc-b409-7134ff3c332f}" ma:taxonomyMulti="true" ma:sspId="09b2e1ac-94c0-419a-94d0-c399bcdcca7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8adcea-7690-46e4-8130-aafdbb14b31e"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TaxCatchAll" ma:index="18" nillable="true" ma:displayName="Taxonomy Catch All Column" ma:hidden="true" ma:list="{2e0e726d-13ba-4897-aa27-1d8626dca889}" ma:internalName="TaxCatchAll" ma:showField="CatchAllData" ma:web="0b8adcea-7690-46e4-8130-aafdbb14b31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546719c-4640-40a9-991d-a20de8ffdfed">
      <Terms xmlns="http://schemas.microsoft.com/office/infopath/2007/PartnerControls"/>
    </lcf76f155ced4ddcb4097134ff3c332f>
    <TaxCatchAll xmlns="0b8adcea-7690-46e4-8130-aafdbb14b31e" xsi:nil="true"/>
  </documentManagement>
</p:properties>
</file>

<file path=customXml/itemProps1.xml><?xml version="1.0" encoding="utf-8"?>
<ds:datastoreItem xmlns:ds="http://schemas.openxmlformats.org/officeDocument/2006/customXml" ds:itemID="{BB5E65EA-F4F0-4F96-BE05-4FD41E054C01}"/>
</file>

<file path=customXml/itemProps2.xml><?xml version="1.0" encoding="utf-8"?>
<ds:datastoreItem xmlns:ds="http://schemas.openxmlformats.org/officeDocument/2006/customXml" ds:itemID="{0EA964AB-7E3A-4C29-B997-C24DB0E95638}"/>
</file>

<file path=customXml/itemProps3.xml><?xml version="1.0" encoding="utf-8"?>
<ds:datastoreItem xmlns:ds="http://schemas.openxmlformats.org/officeDocument/2006/customXml" ds:itemID="{F8B3444A-E45D-4075-94DC-348FEF5F7616}"/>
</file>

<file path=docProps/app.xml><?xml version="1.0" encoding="utf-8"?>
<Properties xmlns="http://schemas.openxmlformats.org/officeDocument/2006/extended-properties" xmlns:vt="http://schemas.openxmlformats.org/officeDocument/2006/docPropsVTypes">
  <TotalTime>190</TotalTime>
  <Words>938</Words>
  <Application>Microsoft Office PowerPoint</Application>
  <PresentationFormat>Breedbeeld</PresentationFormat>
  <Paragraphs>62</Paragraphs>
  <Slides>13</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13</vt:i4>
      </vt:variant>
    </vt:vector>
  </HeadingPairs>
  <TitlesOfParts>
    <vt:vector size="21" baseType="lpstr">
      <vt:lpstr>Arial</vt:lpstr>
      <vt:lpstr>Calibri</vt:lpstr>
      <vt:lpstr>Calibri Light</vt:lpstr>
      <vt:lpstr>Merriweather</vt:lpstr>
      <vt:lpstr>Open Sans</vt:lpstr>
      <vt:lpstr>Open Sans Light</vt:lpstr>
      <vt:lpstr>Verdana</vt:lpstr>
      <vt:lpstr>Office Theme</vt:lpstr>
      <vt:lpstr>23 mei 2023</vt:lpstr>
      <vt:lpstr>Programma:</vt:lpstr>
      <vt:lpstr>Is grensoverschrijdend bij mensen met een beperking anders dan bij mensen zonder beperking?  </vt:lpstr>
      <vt:lpstr>Verhoogd risico?</vt:lpstr>
      <vt:lpstr>Het onderzoek: </vt:lpstr>
      <vt:lpstr>Wat is grensoverschrijdend gedrag?</vt:lpstr>
      <vt:lpstr>Maatregelen:</vt:lpstr>
      <vt:lpstr>De omgeving</vt:lpstr>
      <vt:lpstr>Casus: Wat zou je doen als…</vt:lpstr>
      <vt:lpstr>Casus: Wat zou je doen als?</vt:lpstr>
      <vt:lpstr>Melden?</vt:lpstr>
      <vt:lpstr>Tips voor de omgeving:</vt:lpstr>
      <vt:lpstr>  Wat moet er naar uw idee nog in de gebeuren om het klimaat/sportomgeving voor mensen met een beperking veiliger te maken?     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begrip ‘space’</dc:title>
  <dc:creator>Stevens, V. (Vidar)</dc:creator>
  <cp:lastModifiedBy>inge claringbould</cp:lastModifiedBy>
  <cp:revision>18</cp:revision>
  <dcterms:created xsi:type="dcterms:W3CDTF">2022-11-16T15:48:34Z</dcterms:created>
  <dcterms:modified xsi:type="dcterms:W3CDTF">2023-05-22T09:15:18Z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0x01010013E0C62DA5974D41AD2CFD9683D2B779</vt:lpwstr>
  </property>
</Properties>
</file>